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906000" cy="6858000" type="A4"/>
  <p:notesSz cx="9906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253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4.png"/><Relationship Id="rId18" Type="http://schemas.openxmlformats.org/officeDocument/2006/relationships/image" Target="../media/image358.png"/><Relationship Id="rId26" Type="http://schemas.openxmlformats.org/officeDocument/2006/relationships/image" Target="../media/image366.png"/><Relationship Id="rId21" Type="http://schemas.openxmlformats.org/officeDocument/2006/relationships/image" Target="../media/image361.png"/><Relationship Id="rId34" Type="http://schemas.openxmlformats.org/officeDocument/2006/relationships/image" Target="../media/image374.png"/><Relationship Id="rId7" Type="http://schemas.openxmlformats.org/officeDocument/2006/relationships/image" Target="../media/image349.png"/><Relationship Id="rId12" Type="http://schemas.openxmlformats.org/officeDocument/2006/relationships/image" Target="../media/image353.png"/><Relationship Id="rId17" Type="http://schemas.openxmlformats.org/officeDocument/2006/relationships/image" Target="../media/image357.png"/><Relationship Id="rId25" Type="http://schemas.openxmlformats.org/officeDocument/2006/relationships/image" Target="../media/image365.png"/><Relationship Id="rId33" Type="http://schemas.openxmlformats.org/officeDocument/2006/relationships/image" Target="../media/image373.png"/><Relationship Id="rId2" Type="http://schemas.openxmlformats.org/officeDocument/2006/relationships/image" Target="../media/image345.jpg"/><Relationship Id="rId16" Type="http://schemas.openxmlformats.org/officeDocument/2006/relationships/image" Target="../media/image356.png"/><Relationship Id="rId20" Type="http://schemas.openxmlformats.org/officeDocument/2006/relationships/image" Target="../media/image360.png"/><Relationship Id="rId29" Type="http://schemas.openxmlformats.org/officeDocument/2006/relationships/image" Target="../media/image36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8.png"/><Relationship Id="rId11" Type="http://schemas.openxmlformats.org/officeDocument/2006/relationships/image" Target="../media/image352.png"/><Relationship Id="rId24" Type="http://schemas.openxmlformats.org/officeDocument/2006/relationships/image" Target="../media/image364.png"/><Relationship Id="rId32" Type="http://schemas.openxmlformats.org/officeDocument/2006/relationships/image" Target="../media/image372.png"/><Relationship Id="rId37" Type="http://schemas.openxmlformats.org/officeDocument/2006/relationships/image" Target="../media/image377.png"/><Relationship Id="rId5" Type="http://schemas.openxmlformats.org/officeDocument/2006/relationships/image" Target="../media/image347.png"/><Relationship Id="rId15" Type="http://schemas.openxmlformats.org/officeDocument/2006/relationships/image" Target="../media/image355.png"/><Relationship Id="rId23" Type="http://schemas.openxmlformats.org/officeDocument/2006/relationships/image" Target="../media/image363.png"/><Relationship Id="rId28" Type="http://schemas.openxmlformats.org/officeDocument/2006/relationships/image" Target="../media/image368.png"/><Relationship Id="rId36" Type="http://schemas.openxmlformats.org/officeDocument/2006/relationships/image" Target="../media/image376.png"/><Relationship Id="rId10" Type="http://schemas.openxmlformats.org/officeDocument/2006/relationships/image" Target="../media/image351.png"/><Relationship Id="rId19" Type="http://schemas.openxmlformats.org/officeDocument/2006/relationships/image" Target="../media/image359.png"/><Relationship Id="rId31" Type="http://schemas.openxmlformats.org/officeDocument/2006/relationships/image" Target="../media/image371.png"/><Relationship Id="rId4" Type="http://schemas.openxmlformats.org/officeDocument/2006/relationships/image" Target="../media/image346.png"/><Relationship Id="rId9" Type="http://schemas.openxmlformats.org/officeDocument/2006/relationships/image" Target="../media/image206.png"/><Relationship Id="rId14" Type="http://schemas.openxmlformats.org/officeDocument/2006/relationships/image" Target="../media/image219.png"/><Relationship Id="rId22" Type="http://schemas.openxmlformats.org/officeDocument/2006/relationships/image" Target="../media/image362.png"/><Relationship Id="rId27" Type="http://schemas.openxmlformats.org/officeDocument/2006/relationships/image" Target="../media/image367.png"/><Relationship Id="rId30" Type="http://schemas.openxmlformats.org/officeDocument/2006/relationships/image" Target="../media/image370.png"/><Relationship Id="rId35" Type="http://schemas.openxmlformats.org/officeDocument/2006/relationships/image" Target="../media/image375.png"/><Relationship Id="rId8" Type="http://schemas.openxmlformats.org/officeDocument/2006/relationships/image" Target="../media/image350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3.png"/><Relationship Id="rId3" Type="http://schemas.openxmlformats.org/officeDocument/2006/relationships/image" Target="../media/image379.png"/><Relationship Id="rId7" Type="http://schemas.openxmlformats.org/officeDocument/2006/relationships/image" Target="../media/image382.png"/><Relationship Id="rId12" Type="http://schemas.openxmlformats.org/officeDocument/2006/relationships/image" Target="../media/image387.png"/><Relationship Id="rId2" Type="http://schemas.openxmlformats.org/officeDocument/2006/relationships/image" Target="../media/image37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386.png"/><Relationship Id="rId5" Type="http://schemas.openxmlformats.org/officeDocument/2006/relationships/image" Target="../media/image381.png"/><Relationship Id="rId10" Type="http://schemas.openxmlformats.org/officeDocument/2006/relationships/image" Target="../media/image385.png"/><Relationship Id="rId4" Type="http://schemas.openxmlformats.org/officeDocument/2006/relationships/image" Target="../media/image380.png"/><Relationship Id="rId9" Type="http://schemas.openxmlformats.org/officeDocument/2006/relationships/image" Target="../media/image384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0.png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42" Type="http://schemas.openxmlformats.org/officeDocument/2006/relationships/image" Target="../media/image53.png"/><Relationship Id="rId47" Type="http://schemas.openxmlformats.org/officeDocument/2006/relationships/image" Target="../media/image58.png"/><Relationship Id="rId50" Type="http://schemas.openxmlformats.org/officeDocument/2006/relationships/image" Target="../media/image61.png"/><Relationship Id="rId55" Type="http://schemas.openxmlformats.org/officeDocument/2006/relationships/image" Target="../media/image66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6" Type="http://schemas.openxmlformats.org/officeDocument/2006/relationships/image" Target="../media/image27.png"/><Relationship Id="rId29" Type="http://schemas.openxmlformats.org/officeDocument/2006/relationships/image" Target="../media/image40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45" Type="http://schemas.openxmlformats.org/officeDocument/2006/relationships/image" Target="../media/image56.png"/><Relationship Id="rId53" Type="http://schemas.openxmlformats.org/officeDocument/2006/relationships/image" Target="../media/image64.png"/><Relationship Id="rId58" Type="http://schemas.openxmlformats.org/officeDocument/2006/relationships/image" Target="../media/image69.png"/><Relationship Id="rId5" Type="http://schemas.openxmlformats.org/officeDocument/2006/relationships/image" Target="../media/image16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png"/><Relationship Id="rId43" Type="http://schemas.openxmlformats.org/officeDocument/2006/relationships/image" Target="../media/image54.png"/><Relationship Id="rId48" Type="http://schemas.openxmlformats.org/officeDocument/2006/relationships/image" Target="../media/image59.png"/><Relationship Id="rId56" Type="http://schemas.openxmlformats.org/officeDocument/2006/relationships/image" Target="../media/image67.png"/><Relationship Id="rId8" Type="http://schemas.openxmlformats.org/officeDocument/2006/relationships/image" Target="../media/image19.png"/><Relationship Id="rId51" Type="http://schemas.openxmlformats.org/officeDocument/2006/relationships/image" Target="../media/image62.png"/><Relationship Id="rId3" Type="http://schemas.openxmlformats.org/officeDocument/2006/relationships/image" Target="../media/image14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46" Type="http://schemas.openxmlformats.org/officeDocument/2006/relationships/image" Target="../media/image57.png"/><Relationship Id="rId59" Type="http://schemas.openxmlformats.org/officeDocument/2006/relationships/image" Target="../media/image70.png"/><Relationship Id="rId20" Type="http://schemas.openxmlformats.org/officeDocument/2006/relationships/image" Target="../media/image31.png"/><Relationship Id="rId41" Type="http://schemas.openxmlformats.org/officeDocument/2006/relationships/image" Target="../media/image52.png"/><Relationship Id="rId54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49" Type="http://schemas.openxmlformats.org/officeDocument/2006/relationships/image" Target="../media/image60.png"/><Relationship Id="rId57" Type="http://schemas.openxmlformats.org/officeDocument/2006/relationships/image" Target="../media/image68.png"/><Relationship Id="rId10" Type="http://schemas.openxmlformats.org/officeDocument/2006/relationships/image" Target="../media/image21.png"/><Relationship Id="rId31" Type="http://schemas.openxmlformats.org/officeDocument/2006/relationships/image" Target="../media/image42.png"/><Relationship Id="rId44" Type="http://schemas.openxmlformats.org/officeDocument/2006/relationships/image" Target="../media/image55.png"/><Relationship Id="rId52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26" Type="http://schemas.openxmlformats.org/officeDocument/2006/relationships/image" Target="../media/image94.png"/><Relationship Id="rId3" Type="http://schemas.openxmlformats.org/officeDocument/2006/relationships/image" Target="../media/image14.png"/><Relationship Id="rId21" Type="http://schemas.openxmlformats.org/officeDocument/2006/relationships/image" Target="../media/image89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5" Type="http://schemas.openxmlformats.org/officeDocument/2006/relationships/image" Target="../media/image93.png"/><Relationship Id="rId2" Type="http://schemas.openxmlformats.org/officeDocument/2006/relationships/image" Target="../media/image71.jpg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29" Type="http://schemas.openxmlformats.org/officeDocument/2006/relationships/image" Target="../media/image9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24" Type="http://schemas.openxmlformats.org/officeDocument/2006/relationships/image" Target="../media/image92.png"/><Relationship Id="rId32" Type="http://schemas.openxmlformats.org/officeDocument/2006/relationships/image" Target="../media/image100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23" Type="http://schemas.openxmlformats.org/officeDocument/2006/relationships/image" Target="../media/image91.png"/><Relationship Id="rId28" Type="http://schemas.openxmlformats.org/officeDocument/2006/relationships/image" Target="../media/image96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31" Type="http://schemas.openxmlformats.org/officeDocument/2006/relationships/image" Target="../media/image99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Relationship Id="rId22" Type="http://schemas.openxmlformats.org/officeDocument/2006/relationships/image" Target="../media/image90.png"/><Relationship Id="rId27" Type="http://schemas.openxmlformats.org/officeDocument/2006/relationships/image" Target="../media/image95.png"/><Relationship Id="rId30" Type="http://schemas.openxmlformats.org/officeDocument/2006/relationships/image" Target="../media/image98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4.png"/><Relationship Id="rId21" Type="http://schemas.openxmlformats.org/officeDocument/2006/relationships/image" Target="../media/image119.png"/><Relationship Id="rId34" Type="http://schemas.openxmlformats.org/officeDocument/2006/relationships/image" Target="../media/image132.png"/><Relationship Id="rId42" Type="http://schemas.openxmlformats.org/officeDocument/2006/relationships/image" Target="../media/image140.png"/><Relationship Id="rId47" Type="http://schemas.openxmlformats.org/officeDocument/2006/relationships/image" Target="../media/image145.png"/><Relationship Id="rId50" Type="http://schemas.openxmlformats.org/officeDocument/2006/relationships/image" Target="../media/image148.png"/><Relationship Id="rId55" Type="http://schemas.openxmlformats.org/officeDocument/2006/relationships/image" Target="../media/image153.png"/><Relationship Id="rId63" Type="http://schemas.openxmlformats.org/officeDocument/2006/relationships/image" Target="../media/image161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6" Type="http://schemas.openxmlformats.org/officeDocument/2006/relationships/image" Target="../media/image115.png"/><Relationship Id="rId29" Type="http://schemas.openxmlformats.org/officeDocument/2006/relationships/image" Target="../media/image127.png"/><Relationship Id="rId11" Type="http://schemas.openxmlformats.org/officeDocument/2006/relationships/image" Target="../media/image110.png"/><Relationship Id="rId24" Type="http://schemas.openxmlformats.org/officeDocument/2006/relationships/image" Target="../media/image122.png"/><Relationship Id="rId32" Type="http://schemas.openxmlformats.org/officeDocument/2006/relationships/image" Target="../media/image130.png"/><Relationship Id="rId37" Type="http://schemas.openxmlformats.org/officeDocument/2006/relationships/image" Target="../media/image135.png"/><Relationship Id="rId40" Type="http://schemas.openxmlformats.org/officeDocument/2006/relationships/image" Target="../media/image138.png"/><Relationship Id="rId45" Type="http://schemas.openxmlformats.org/officeDocument/2006/relationships/image" Target="../media/image143.png"/><Relationship Id="rId53" Type="http://schemas.openxmlformats.org/officeDocument/2006/relationships/image" Target="../media/image151.png"/><Relationship Id="rId58" Type="http://schemas.openxmlformats.org/officeDocument/2006/relationships/image" Target="../media/image156.png"/><Relationship Id="rId66" Type="http://schemas.openxmlformats.org/officeDocument/2006/relationships/image" Target="../media/image164.png"/><Relationship Id="rId5" Type="http://schemas.openxmlformats.org/officeDocument/2006/relationships/image" Target="../media/image104.png"/><Relationship Id="rId61" Type="http://schemas.openxmlformats.org/officeDocument/2006/relationships/image" Target="../media/image159.png"/><Relationship Id="rId19" Type="http://schemas.openxmlformats.org/officeDocument/2006/relationships/image" Target="../media/image118.png"/><Relationship Id="rId14" Type="http://schemas.openxmlformats.org/officeDocument/2006/relationships/image" Target="../media/image113.png"/><Relationship Id="rId22" Type="http://schemas.openxmlformats.org/officeDocument/2006/relationships/image" Target="../media/image120.png"/><Relationship Id="rId27" Type="http://schemas.openxmlformats.org/officeDocument/2006/relationships/image" Target="../media/image125.png"/><Relationship Id="rId30" Type="http://schemas.openxmlformats.org/officeDocument/2006/relationships/image" Target="../media/image128.png"/><Relationship Id="rId35" Type="http://schemas.openxmlformats.org/officeDocument/2006/relationships/image" Target="../media/image133.png"/><Relationship Id="rId43" Type="http://schemas.openxmlformats.org/officeDocument/2006/relationships/image" Target="../media/image141.png"/><Relationship Id="rId48" Type="http://schemas.openxmlformats.org/officeDocument/2006/relationships/image" Target="../media/image146.png"/><Relationship Id="rId56" Type="http://schemas.openxmlformats.org/officeDocument/2006/relationships/image" Target="../media/image154.png"/><Relationship Id="rId64" Type="http://schemas.openxmlformats.org/officeDocument/2006/relationships/image" Target="../media/image162.png"/><Relationship Id="rId8" Type="http://schemas.openxmlformats.org/officeDocument/2006/relationships/image" Target="../media/image107.png"/><Relationship Id="rId51" Type="http://schemas.openxmlformats.org/officeDocument/2006/relationships/image" Target="../media/image149.png"/><Relationship Id="rId3" Type="http://schemas.openxmlformats.org/officeDocument/2006/relationships/image" Target="../media/image102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5" Type="http://schemas.openxmlformats.org/officeDocument/2006/relationships/image" Target="../media/image123.png"/><Relationship Id="rId33" Type="http://schemas.openxmlformats.org/officeDocument/2006/relationships/image" Target="../media/image131.png"/><Relationship Id="rId38" Type="http://schemas.openxmlformats.org/officeDocument/2006/relationships/image" Target="../media/image136.png"/><Relationship Id="rId46" Type="http://schemas.openxmlformats.org/officeDocument/2006/relationships/image" Target="../media/image144.png"/><Relationship Id="rId59" Type="http://schemas.openxmlformats.org/officeDocument/2006/relationships/image" Target="../media/image157.png"/><Relationship Id="rId20" Type="http://schemas.openxmlformats.org/officeDocument/2006/relationships/image" Target="../media/image14.png"/><Relationship Id="rId41" Type="http://schemas.openxmlformats.org/officeDocument/2006/relationships/image" Target="../media/image139.png"/><Relationship Id="rId54" Type="http://schemas.openxmlformats.org/officeDocument/2006/relationships/image" Target="../media/image152.png"/><Relationship Id="rId62" Type="http://schemas.openxmlformats.org/officeDocument/2006/relationships/image" Target="../media/image1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5.png"/><Relationship Id="rId15" Type="http://schemas.openxmlformats.org/officeDocument/2006/relationships/image" Target="../media/image114.png"/><Relationship Id="rId23" Type="http://schemas.openxmlformats.org/officeDocument/2006/relationships/image" Target="../media/image121.png"/><Relationship Id="rId28" Type="http://schemas.openxmlformats.org/officeDocument/2006/relationships/image" Target="../media/image126.png"/><Relationship Id="rId36" Type="http://schemas.openxmlformats.org/officeDocument/2006/relationships/image" Target="../media/image134.png"/><Relationship Id="rId49" Type="http://schemas.openxmlformats.org/officeDocument/2006/relationships/image" Target="../media/image147.png"/><Relationship Id="rId57" Type="http://schemas.openxmlformats.org/officeDocument/2006/relationships/image" Target="../media/image155.png"/><Relationship Id="rId10" Type="http://schemas.openxmlformats.org/officeDocument/2006/relationships/image" Target="../media/image109.png"/><Relationship Id="rId31" Type="http://schemas.openxmlformats.org/officeDocument/2006/relationships/image" Target="../media/image129.png"/><Relationship Id="rId44" Type="http://schemas.openxmlformats.org/officeDocument/2006/relationships/image" Target="../media/image142.png"/><Relationship Id="rId52" Type="http://schemas.openxmlformats.org/officeDocument/2006/relationships/image" Target="../media/image150.png"/><Relationship Id="rId60" Type="http://schemas.openxmlformats.org/officeDocument/2006/relationships/image" Target="../media/image158.png"/><Relationship Id="rId65" Type="http://schemas.openxmlformats.org/officeDocument/2006/relationships/image" Target="../media/image163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3" Type="http://schemas.openxmlformats.org/officeDocument/2006/relationships/image" Target="../media/image112.png"/><Relationship Id="rId18" Type="http://schemas.openxmlformats.org/officeDocument/2006/relationships/image" Target="../media/image117.png"/><Relationship Id="rId39" Type="http://schemas.openxmlformats.org/officeDocument/2006/relationships/image" Target="../media/image1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75.png"/><Relationship Id="rId18" Type="http://schemas.openxmlformats.org/officeDocument/2006/relationships/image" Target="../media/image179.png"/><Relationship Id="rId26" Type="http://schemas.openxmlformats.org/officeDocument/2006/relationships/image" Target="../media/image187.png"/><Relationship Id="rId3" Type="http://schemas.openxmlformats.org/officeDocument/2006/relationships/image" Target="../media/image14.png"/><Relationship Id="rId21" Type="http://schemas.openxmlformats.org/officeDocument/2006/relationships/image" Target="../media/image182.png"/><Relationship Id="rId7" Type="http://schemas.openxmlformats.org/officeDocument/2006/relationships/image" Target="../media/image169.png"/><Relationship Id="rId12" Type="http://schemas.openxmlformats.org/officeDocument/2006/relationships/image" Target="../media/image174.png"/><Relationship Id="rId17" Type="http://schemas.openxmlformats.org/officeDocument/2006/relationships/image" Target="../media/image178.png"/><Relationship Id="rId25" Type="http://schemas.openxmlformats.org/officeDocument/2006/relationships/image" Target="../media/image186.png"/><Relationship Id="rId2" Type="http://schemas.openxmlformats.org/officeDocument/2006/relationships/image" Target="../media/image165.png"/><Relationship Id="rId16" Type="http://schemas.openxmlformats.org/officeDocument/2006/relationships/image" Target="../media/image74.png"/><Relationship Id="rId20" Type="http://schemas.openxmlformats.org/officeDocument/2006/relationships/image" Target="../media/image181.png"/><Relationship Id="rId29" Type="http://schemas.openxmlformats.org/officeDocument/2006/relationships/image" Target="../media/image1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8.png"/><Relationship Id="rId11" Type="http://schemas.openxmlformats.org/officeDocument/2006/relationships/image" Target="../media/image173.png"/><Relationship Id="rId24" Type="http://schemas.openxmlformats.org/officeDocument/2006/relationships/image" Target="../media/image185.png"/><Relationship Id="rId5" Type="http://schemas.openxmlformats.org/officeDocument/2006/relationships/image" Target="../media/image167.png"/><Relationship Id="rId15" Type="http://schemas.openxmlformats.org/officeDocument/2006/relationships/image" Target="../media/image177.png"/><Relationship Id="rId23" Type="http://schemas.openxmlformats.org/officeDocument/2006/relationships/image" Target="../media/image184.png"/><Relationship Id="rId28" Type="http://schemas.openxmlformats.org/officeDocument/2006/relationships/image" Target="../media/image189.png"/><Relationship Id="rId10" Type="http://schemas.openxmlformats.org/officeDocument/2006/relationships/image" Target="../media/image172.png"/><Relationship Id="rId19" Type="http://schemas.openxmlformats.org/officeDocument/2006/relationships/image" Target="../media/image180.png"/><Relationship Id="rId31" Type="http://schemas.openxmlformats.org/officeDocument/2006/relationships/image" Target="../media/image192.png"/><Relationship Id="rId4" Type="http://schemas.openxmlformats.org/officeDocument/2006/relationships/image" Target="../media/image166.png"/><Relationship Id="rId9" Type="http://schemas.openxmlformats.org/officeDocument/2006/relationships/image" Target="../media/image171.png"/><Relationship Id="rId14" Type="http://schemas.openxmlformats.org/officeDocument/2006/relationships/image" Target="../media/image176.png"/><Relationship Id="rId22" Type="http://schemas.openxmlformats.org/officeDocument/2006/relationships/image" Target="../media/image183.png"/><Relationship Id="rId27" Type="http://schemas.openxmlformats.org/officeDocument/2006/relationships/image" Target="../media/image188.png"/><Relationship Id="rId30" Type="http://schemas.openxmlformats.org/officeDocument/2006/relationships/image" Target="../media/image191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2.png"/><Relationship Id="rId18" Type="http://schemas.openxmlformats.org/officeDocument/2006/relationships/image" Target="../media/image206.png"/><Relationship Id="rId26" Type="http://schemas.openxmlformats.org/officeDocument/2006/relationships/image" Target="../media/image213.png"/><Relationship Id="rId39" Type="http://schemas.openxmlformats.org/officeDocument/2006/relationships/image" Target="../media/image226.png"/><Relationship Id="rId21" Type="http://schemas.openxmlformats.org/officeDocument/2006/relationships/image" Target="../media/image209.png"/><Relationship Id="rId34" Type="http://schemas.openxmlformats.org/officeDocument/2006/relationships/image" Target="../media/image221.png"/><Relationship Id="rId42" Type="http://schemas.openxmlformats.org/officeDocument/2006/relationships/image" Target="../media/image229.png"/><Relationship Id="rId47" Type="http://schemas.openxmlformats.org/officeDocument/2006/relationships/image" Target="../media/image234.png"/><Relationship Id="rId50" Type="http://schemas.openxmlformats.org/officeDocument/2006/relationships/image" Target="../media/image237.png"/><Relationship Id="rId55" Type="http://schemas.openxmlformats.org/officeDocument/2006/relationships/image" Target="../media/image242.png"/><Relationship Id="rId7" Type="http://schemas.openxmlformats.org/officeDocument/2006/relationships/image" Target="../media/image76.png"/><Relationship Id="rId2" Type="http://schemas.openxmlformats.org/officeDocument/2006/relationships/image" Target="../media/image193.png"/><Relationship Id="rId16" Type="http://schemas.openxmlformats.org/officeDocument/2006/relationships/image" Target="../media/image74.png"/><Relationship Id="rId29" Type="http://schemas.openxmlformats.org/officeDocument/2006/relationships/image" Target="../media/image216.png"/><Relationship Id="rId11" Type="http://schemas.openxmlformats.org/officeDocument/2006/relationships/image" Target="../media/image200.png"/><Relationship Id="rId24" Type="http://schemas.openxmlformats.org/officeDocument/2006/relationships/image" Target="../media/image211.png"/><Relationship Id="rId32" Type="http://schemas.openxmlformats.org/officeDocument/2006/relationships/image" Target="../media/image219.png"/><Relationship Id="rId37" Type="http://schemas.openxmlformats.org/officeDocument/2006/relationships/image" Target="../media/image224.png"/><Relationship Id="rId40" Type="http://schemas.openxmlformats.org/officeDocument/2006/relationships/image" Target="../media/image227.png"/><Relationship Id="rId45" Type="http://schemas.openxmlformats.org/officeDocument/2006/relationships/image" Target="../media/image232.png"/><Relationship Id="rId53" Type="http://schemas.openxmlformats.org/officeDocument/2006/relationships/image" Target="../media/image240.png"/><Relationship Id="rId58" Type="http://schemas.openxmlformats.org/officeDocument/2006/relationships/image" Target="../media/image244.png"/><Relationship Id="rId5" Type="http://schemas.openxmlformats.org/officeDocument/2006/relationships/image" Target="../media/image196.png"/><Relationship Id="rId19" Type="http://schemas.openxmlformats.org/officeDocument/2006/relationships/image" Target="../media/image207.png"/><Relationship Id="rId4" Type="http://schemas.openxmlformats.org/officeDocument/2006/relationships/image" Target="../media/image195.png"/><Relationship Id="rId9" Type="http://schemas.openxmlformats.org/officeDocument/2006/relationships/image" Target="../media/image198.png"/><Relationship Id="rId14" Type="http://schemas.openxmlformats.org/officeDocument/2006/relationships/image" Target="../media/image203.png"/><Relationship Id="rId22" Type="http://schemas.openxmlformats.org/officeDocument/2006/relationships/image" Target="../media/image210.png"/><Relationship Id="rId27" Type="http://schemas.openxmlformats.org/officeDocument/2006/relationships/image" Target="../media/image214.png"/><Relationship Id="rId30" Type="http://schemas.openxmlformats.org/officeDocument/2006/relationships/image" Target="../media/image217.png"/><Relationship Id="rId35" Type="http://schemas.openxmlformats.org/officeDocument/2006/relationships/image" Target="../media/image222.png"/><Relationship Id="rId43" Type="http://schemas.openxmlformats.org/officeDocument/2006/relationships/image" Target="../media/image230.png"/><Relationship Id="rId48" Type="http://schemas.openxmlformats.org/officeDocument/2006/relationships/image" Target="../media/image235.png"/><Relationship Id="rId56" Type="http://schemas.openxmlformats.org/officeDocument/2006/relationships/image" Target="../media/image243.png"/><Relationship Id="rId8" Type="http://schemas.openxmlformats.org/officeDocument/2006/relationships/image" Target="../media/image197.png"/><Relationship Id="rId51" Type="http://schemas.openxmlformats.org/officeDocument/2006/relationships/image" Target="../media/image238.png"/><Relationship Id="rId3" Type="http://schemas.openxmlformats.org/officeDocument/2006/relationships/image" Target="../media/image194.png"/><Relationship Id="rId12" Type="http://schemas.openxmlformats.org/officeDocument/2006/relationships/image" Target="../media/image201.png"/><Relationship Id="rId17" Type="http://schemas.openxmlformats.org/officeDocument/2006/relationships/image" Target="../media/image205.png"/><Relationship Id="rId25" Type="http://schemas.openxmlformats.org/officeDocument/2006/relationships/image" Target="../media/image212.png"/><Relationship Id="rId33" Type="http://schemas.openxmlformats.org/officeDocument/2006/relationships/image" Target="../media/image220.png"/><Relationship Id="rId38" Type="http://schemas.openxmlformats.org/officeDocument/2006/relationships/image" Target="../media/image225.png"/><Relationship Id="rId46" Type="http://schemas.openxmlformats.org/officeDocument/2006/relationships/image" Target="../media/image233.png"/><Relationship Id="rId20" Type="http://schemas.openxmlformats.org/officeDocument/2006/relationships/image" Target="../media/image208.png"/><Relationship Id="rId41" Type="http://schemas.openxmlformats.org/officeDocument/2006/relationships/image" Target="../media/image228.png"/><Relationship Id="rId54" Type="http://schemas.openxmlformats.org/officeDocument/2006/relationships/image" Target="../media/image2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6.png"/><Relationship Id="rId15" Type="http://schemas.openxmlformats.org/officeDocument/2006/relationships/image" Target="../media/image204.png"/><Relationship Id="rId23" Type="http://schemas.openxmlformats.org/officeDocument/2006/relationships/image" Target="../media/image118.png"/><Relationship Id="rId28" Type="http://schemas.openxmlformats.org/officeDocument/2006/relationships/image" Target="../media/image215.png"/><Relationship Id="rId36" Type="http://schemas.openxmlformats.org/officeDocument/2006/relationships/image" Target="../media/image223.png"/><Relationship Id="rId49" Type="http://schemas.openxmlformats.org/officeDocument/2006/relationships/image" Target="../media/image236.png"/><Relationship Id="rId57" Type="http://schemas.openxmlformats.org/officeDocument/2006/relationships/image" Target="../media/image14.png"/><Relationship Id="rId10" Type="http://schemas.openxmlformats.org/officeDocument/2006/relationships/image" Target="../media/image199.png"/><Relationship Id="rId31" Type="http://schemas.openxmlformats.org/officeDocument/2006/relationships/image" Target="../media/image218.png"/><Relationship Id="rId44" Type="http://schemas.openxmlformats.org/officeDocument/2006/relationships/image" Target="../media/image231.png"/><Relationship Id="rId52" Type="http://schemas.openxmlformats.org/officeDocument/2006/relationships/image" Target="../media/image239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4.jpg"/><Relationship Id="rId18" Type="http://schemas.openxmlformats.org/officeDocument/2006/relationships/image" Target="../media/image259.png"/><Relationship Id="rId26" Type="http://schemas.openxmlformats.org/officeDocument/2006/relationships/image" Target="../media/image267.png"/><Relationship Id="rId39" Type="http://schemas.openxmlformats.org/officeDocument/2006/relationships/image" Target="../media/image280.png"/><Relationship Id="rId21" Type="http://schemas.openxmlformats.org/officeDocument/2006/relationships/image" Target="../media/image262.png"/><Relationship Id="rId34" Type="http://schemas.openxmlformats.org/officeDocument/2006/relationships/image" Target="../media/image275.png"/><Relationship Id="rId42" Type="http://schemas.openxmlformats.org/officeDocument/2006/relationships/image" Target="../media/image283.png"/><Relationship Id="rId7" Type="http://schemas.openxmlformats.org/officeDocument/2006/relationships/image" Target="../media/image250.png"/><Relationship Id="rId2" Type="http://schemas.openxmlformats.org/officeDocument/2006/relationships/image" Target="../media/image245.png"/><Relationship Id="rId16" Type="http://schemas.openxmlformats.org/officeDocument/2006/relationships/image" Target="../media/image257.png"/><Relationship Id="rId20" Type="http://schemas.openxmlformats.org/officeDocument/2006/relationships/image" Target="../media/image261.png"/><Relationship Id="rId29" Type="http://schemas.openxmlformats.org/officeDocument/2006/relationships/image" Target="../media/image270.png"/><Relationship Id="rId41" Type="http://schemas.openxmlformats.org/officeDocument/2006/relationships/image" Target="../media/image28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9.png"/><Relationship Id="rId11" Type="http://schemas.openxmlformats.org/officeDocument/2006/relationships/image" Target="../media/image252.png"/><Relationship Id="rId24" Type="http://schemas.openxmlformats.org/officeDocument/2006/relationships/image" Target="../media/image265.png"/><Relationship Id="rId32" Type="http://schemas.openxmlformats.org/officeDocument/2006/relationships/image" Target="../media/image273.png"/><Relationship Id="rId37" Type="http://schemas.openxmlformats.org/officeDocument/2006/relationships/image" Target="../media/image278.png"/><Relationship Id="rId40" Type="http://schemas.openxmlformats.org/officeDocument/2006/relationships/image" Target="../media/image281.png"/><Relationship Id="rId5" Type="http://schemas.openxmlformats.org/officeDocument/2006/relationships/image" Target="../media/image248.png"/><Relationship Id="rId15" Type="http://schemas.openxmlformats.org/officeDocument/2006/relationships/image" Target="../media/image256.jpg"/><Relationship Id="rId23" Type="http://schemas.openxmlformats.org/officeDocument/2006/relationships/image" Target="../media/image264.png"/><Relationship Id="rId28" Type="http://schemas.openxmlformats.org/officeDocument/2006/relationships/image" Target="../media/image269.png"/><Relationship Id="rId36" Type="http://schemas.openxmlformats.org/officeDocument/2006/relationships/image" Target="../media/image277.png"/><Relationship Id="rId10" Type="http://schemas.openxmlformats.org/officeDocument/2006/relationships/image" Target="../media/image251.png"/><Relationship Id="rId19" Type="http://schemas.openxmlformats.org/officeDocument/2006/relationships/image" Target="../media/image260.png"/><Relationship Id="rId31" Type="http://schemas.openxmlformats.org/officeDocument/2006/relationships/image" Target="../media/image272.png"/><Relationship Id="rId44" Type="http://schemas.openxmlformats.org/officeDocument/2006/relationships/image" Target="../media/image284.png"/><Relationship Id="rId4" Type="http://schemas.openxmlformats.org/officeDocument/2006/relationships/image" Target="../media/image247.png"/><Relationship Id="rId9" Type="http://schemas.openxmlformats.org/officeDocument/2006/relationships/image" Target="../media/image219.png"/><Relationship Id="rId14" Type="http://schemas.openxmlformats.org/officeDocument/2006/relationships/image" Target="../media/image255.png"/><Relationship Id="rId22" Type="http://schemas.openxmlformats.org/officeDocument/2006/relationships/image" Target="../media/image263.png"/><Relationship Id="rId27" Type="http://schemas.openxmlformats.org/officeDocument/2006/relationships/image" Target="../media/image268.png"/><Relationship Id="rId30" Type="http://schemas.openxmlformats.org/officeDocument/2006/relationships/image" Target="../media/image271.png"/><Relationship Id="rId35" Type="http://schemas.openxmlformats.org/officeDocument/2006/relationships/image" Target="../media/image276.png"/><Relationship Id="rId43" Type="http://schemas.openxmlformats.org/officeDocument/2006/relationships/image" Target="../media/image14.png"/><Relationship Id="rId8" Type="http://schemas.openxmlformats.org/officeDocument/2006/relationships/image" Target="../media/image223.png"/><Relationship Id="rId3" Type="http://schemas.openxmlformats.org/officeDocument/2006/relationships/image" Target="../media/image246.png"/><Relationship Id="rId12" Type="http://schemas.openxmlformats.org/officeDocument/2006/relationships/image" Target="../media/image253.png"/><Relationship Id="rId17" Type="http://schemas.openxmlformats.org/officeDocument/2006/relationships/image" Target="../media/image258.png"/><Relationship Id="rId25" Type="http://schemas.openxmlformats.org/officeDocument/2006/relationships/image" Target="../media/image266.png"/><Relationship Id="rId33" Type="http://schemas.openxmlformats.org/officeDocument/2006/relationships/image" Target="../media/image274.png"/><Relationship Id="rId38" Type="http://schemas.openxmlformats.org/officeDocument/2006/relationships/image" Target="../media/image279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3.png"/><Relationship Id="rId18" Type="http://schemas.openxmlformats.org/officeDocument/2006/relationships/image" Target="../media/image297.png"/><Relationship Id="rId26" Type="http://schemas.openxmlformats.org/officeDocument/2006/relationships/image" Target="../media/image305.png"/><Relationship Id="rId3" Type="http://schemas.openxmlformats.org/officeDocument/2006/relationships/image" Target="../media/image286.png"/><Relationship Id="rId21" Type="http://schemas.openxmlformats.org/officeDocument/2006/relationships/image" Target="../media/image300.png"/><Relationship Id="rId34" Type="http://schemas.openxmlformats.org/officeDocument/2006/relationships/image" Target="../media/image313.png"/><Relationship Id="rId7" Type="http://schemas.openxmlformats.org/officeDocument/2006/relationships/image" Target="../media/image289.png"/><Relationship Id="rId12" Type="http://schemas.openxmlformats.org/officeDocument/2006/relationships/image" Target="../media/image223.png"/><Relationship Id="rId17" Type="http://schemas.openxmlformats.org/officeDocument/2006/relationships/image" Target="../media/image296.png"/><Relationship Id="rId25" Type="http://schemas.openxmlformats.org/officeDocument/2006/relationships/image" Target="../media/image304.png"/><Relationship Id="rId33" Type="http://schemas.openxmlformats.org/officeDocument/2006/relationships/image" Target="../media/image312.png"/><Relationship Id="rId2" Type="http://schemas.openxmlformats.org/officeDocument/2006/relationships/image" Target="../media/image285.png"/><Relationship Id="rId16" Type="http://schemas.openxmlformats.org/officeDocument/2006/relationships/image" Target="../media/image295.png"/><Relationship Id="rId20" Type="http://schemas.openxmlformats.org/officeDocument/2006/relationships/image" Target="../media/image299.png"/><Relationship Id="rId29" Type="http://schemas.openxmlformats.org/officeDocument/2006/relationships/image" Target="../media/image30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8.png"/><Relationship Id="rId11" Type="http://schemas.openxmlformats.org/officeDocument/2006/relationships/image" Target="../media/image292.png"/><Relationship Id="rId24" Type="http://schemas.openxmlformats.org/officeDocument/2006/relationships/image" Target="../media/image303.png"/><Relationship Id="rId32" Type="http://schemas.openxmlformats.org/officeDocument/2006/relationships/image" Target="../media/image311.png"/><Relationship Id="rId5" Type="http://schemas.openxmlformats.org/officeDocument/2006/relationships/image" Target="../media/image116.png"/><Relationship Id="rId15" Type="http://schemas.openxmlformats.org/officeDocument/2006/relationships/image" Target="../media/image74.png"/><Relationship Id="rId23" Type="http://schemas.openxmlformats.org/officeDocument/2006/relationships/image" Target="../media/image302.png"/><Relationship Id="rId28" Type="http://schemas.openxmlformats.org/officeDocument/2006/relationships/image" Target="../media/image307.png"/><Relationship Id="rId10" Type="http://schemas.openxmlformats.org/officeDocument/2006/relationships/image" Target="../media/image291.png"/><Relationship Id="rId19" Type="http://schemas.openxmlformats.org/officeDocument/2006/relationships/image" Target="../media/image298.png"/><Relationship Id="rId31" Type="http://schemas.openxmlformats.org/officeDocument/2006/relationships/image" Target="../media/image310.png"/><Relationship Id="rId4" Type="http://schemas.openxmlformats.org/officeDocument/2006/relationships/image" Target="../media/image287.png"/><Relationship Id="rId9" Type="http://schemas.openxmlformats.org/officeDocument/2006/relationships/image" Target="../media/image224.png"/><Relationship Id="rId14" Type="http://schemas.openxmlformats.org/officeDocument/2006/relationships/image" Target="../media/image294.png"/><Relationship Id="rId22" Type="http://schemas.openxmlformats.org/officeDocument/2006/relationships/image" Target="../media/image301.png"/><Relationship Id="rId27" Type="http://schemas.openxmlformats.org/officeDocument/2006/relationships/image" Target="../media/image306.png"/><Relationship Id="rId30" Type="http://schemas.openxmlformats.org/officeDocument/2006/relationships/image" Target="../media/image309.png"/><Relationship Id="rId35" Type="http://schemas.openxmlformats.org/officeDocument/2006/relationships/image" Target="../media/image14.png"/><Relationship Id="rId8" Type="http://schemas.openxmlformats.org/officeDocument/2006/relationships/image" Target="../media/image29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4.png"/><Relationship Id="rId18" Type="http://schemas.openxmlformats.org/officeDocument/2006/relationships/image" Target="../media/image329.png"/><Relationship Id="rId26" Type="http://schemas.openxmlformats.org/officeDocument/2006/relationships/image" Target="../media/image337.png"/><Relationship Id="rId3" Type="http://schemas.openxmlformats.org/officeDocument/2006/relationships/image" Target="../media/image315.jpg"/><Relationship Id="rId21" Type="http://schemas.openxmlformats.org/officeDocument/2006/relationships/image" Target="../media/image332.png"/><Relationship Id="rId7" Type="http://schemas.openxmlformats.org/officeDocument/2006/relationships/image" Target="../media/image318.png"/><Relationship Id="rId12" Type="http://schemas.openxmlformats.org/officeDocument/2006/relationships/image" Target="../media/image323.png"/><Relationship Id="rId17" Type="http://schemas.openxmlformats.org/officeDocument/2006/relationships/image" Target="../media/image328.png"/><Relationship Id="rId25" Type="http://schemas.openxmlformats.org/officeDocument/2006/relationships/image" Target="../media/image336.png"/><Relationship Id="rId33" Type="http://schemas.openxmlformats.org/officeDocument/2006/relationships/image" Target="../media/image344.jpg"/><Relationship Id="rId2" Type="http://schemas.openxmlformats.org/officeDocument/2006/relationships/image" Target="../media/image314.png"/><Relationship Id="rId16" Type="http://schemas.openxmlformats.org/officeDocument/2006/relationships/image" Target="../media/image327.png"/><Relationship Id="rId20" Type="http://schemas.openxmlformats.org/officeDocument/2006/relationships/image" Target="../media/image331.png"/><Relationship Id="rId29" Type="http://schemas.openxmlformats.org/officeDocument/2006/relationships/image" Target="../media/image3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7.png"/><Relationship Id="rId11" Type="http://schemas.openxmlformats.org/officeDocument/2006/relationships/image" Target="../media/image322.png"/><Relationship Id="rId24" Type="http://schemas.openxmlformats.org/officeDocument/2006/relationships/image" Target="../media/image335.png"/><Relationship Id="rId32" Type="http://schemas.openxmlformats.org/officeDocument/2006/relationships/image" Target="../media/image343.png"/><Relationship Id="rId5" Type="http://schemas.openxmlformats.org/officeDocument/2006/relationships/image" Target="../media/image316.png"/><Relationship Id="rId15" Type="http://schemas.openxmlformats.org/officeDocument/2006/relationships/image" Target="../media/image326.png"/><Relationship Id="rId23" Type="http://schemas.openxmlformats.org/officeDocument/2006/relationships/image" Target="../media/image334.png"/><Relationship Id="rId28" Type="http://schemas.openxmlformats.org/officeDocument/2006/relationships/image" Target="../media/image339.png"/><Relationship Id="rId10" Type="http://schemas.openxmlformats.org/officeDocument/2006/relationships/image" Target="../media/image321.png"/><Relationship Id="rId19" Type="http://schemas.openxmlformats.org/officeDocument/2006/relationships/image" Target="../media/image330.png"/><Relationship Id="rId31" Type="http://schemas.openxmlformats.org/officeDocument/2006/relationships/image" Target="../media/image342.png"/><Relationship Id="rId4" Type="http://schemas.openxmlformats.org/officeDocument/2006/relationships/image" Target="../media/image14.png"/><Relationship Id="rId9" Type="http://schemas.openxmlformats.org/officeDocument/2006/relationships/image" Target="../media/image320.png"/><Relationship Id="rId14" Type="http://schemas.openxmlformats.org/officeDocument/2006/relationships/image" Target="../media/image325.png"/><Relationship Id="rId22" Type="http://schemas.openxmlformats.org/officeDocument/2006/relationships/image" Target="../media/image333.png"/><Relationship Id="rId27" Type="http://schemas.openxmlformats.org/officeDocument/2006/relationships/image" Target="../media/image338.png"/><Relationship Id="rId30" Type="http://schemas.openxmlformats.org/officeDocument/2006/relationships/image" Target="../media/image341.png"/><Relationship Id="rId8" Type="http://schemas.openxmlformats.org/officeDocument/2006/relationships/image" Target="../media/image3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4817" y="487809"/>
            <a:ext cx="295910" cy="294005"/>
            <a:chOff x="464817" y="487809"/>
            <a:chExt cx="295910" cy="294005"/>
          </a:xfrm>
        </p:grpSpPr>
        <p:sp>
          <p:nvSpPr>
            <p:cNvPr id="3" name="object 3"/>
            <p:cNvSpPr/>
            <p:nvPr/>
          </p:nvSpPr>
          <p:spPr>
            <a:xfrm>
              <a:off x="464817" y="487809"/>
              <a:ext cx="153670" cy="294005"/>
            </a:xfrm>
            <a:custGeom>
              <a:avLst/>
              <a:gdLst/>
              <a:ahLst/>
              <a:cxnLst/>
              <a:rect l="l" t="t" r="r" b="b"/>
              <a:pathLst>
                <a:path w="153670" h="294005">
                  <a:moveTo>
                    <a:pt x="153339" y="0"/>
                  </a:moveTo>
                  <a:lnTo>
                    <a:pt x="100837" y="7365"/>
                  </a:lnTo>
                  <a:lnTo>
                    <a:pt x="60363" y="28219"/>
                  </a:lnTo>
                  <a:lnTo>
                    <a:pt x="28447" y="60020"/>
                  </a:lnTo>
                  <a:lnTo>
                    <a:pt x="7518" y="100355"/>
                  </a:lnTo>
                  <a:lnTo>
                    <a:pt x="0" y="146786"/>
                  </a:lnTo>
                  <a:lnTo>
                    <a:pt x="7518" y="193230"/>
                  </a:lnTo>
                  <a:lnTo>
                    <a:pt x="28447" y="233565"/>
                  </a:lnTo>
                  <a:lnTo>
                    <a:pt x="60363" y="265366"/>
                  </a:lnTo>
                  <a:lnTo>
                    <a:pt x="100837" y="286219"/>
                  </a:lnTo>
                  <a:lnTo>
                    <a:pt x="147421" y="293712"/>
                  </a:lnTo>
                  <a:lnTo>
                    <a:pt x="153339" y="293585"/>
                  </a:lnTo>
                  <a:lnTo>
                    <a:pt x="153339" y="237883"/>
                  </a:lnTo>
                  <a:lnTo>
                    <a:pt x="147421" y="237883"/>
                  </a:lnTo>
                  <a:lnTo>
                    <a:pt x="111848" y="230720"/>
                  </a:lnTo>
                  <a:lnTo>
                    <a:pt x="82803" y="211201"/>
                  </a:lnTo>
                  <a:lnTo>
                    <a:pt x="63220" y="182245"/>
                  </a:lnTo>
                  <a:lnTo>
                    <a:pt x="56032" y="146786"/>
                  </a:lnTo>
                  <a:lnTo>
                    <a:pt x="63220" y="111328"/>
                  </a:lnTo>
                  <a:lnTo>
                    <a:pt x="82803" y="82372"/>
                  </a:lnTo>
                  <a:lnTo>
                    <a:pt x="111848" y="62865"/>
                  </a:lnTo>
                  <a:lnTo>
                    <a:pt x="147421" y="55702"/>
                  </a:lnTo>
                  <a:lnTo>
                    <a:pt x="153339" y="55702"/>
                  </a:lnTo>
                  <a:lnTo>
                    <a:pt x="153339" y="0"/>
                  </a:lnTo>
                  <a:close/>
                </a:path>
              </a:pathLst>
            </a:custGeom>
            <a:solidFill>
              <a:srgbClr val="F163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4065" y="490729"/>
              <a:ext cx="216535" cy="287655"/>
            </a:xfrm>
            <a:custGeom>
              <a:avLst/>
              <a:gdLst/>
              <a:ahLst/>
              <a:cxnLst/>
              <a:rect l="l" t="t" r="r" b="b"/>
              <a:pathLst>
                <a:path w="216534" h="287655">
                  <a:moveTo>
                    <a:pt x="97662" y="0"/>
                  </a:moveTo>
                  <a:lnTo>
                    <a:pt x="97662" y="76263"/>
                  </a:lnTo>
                  <a:lnTo>
                    <a:pt x="68097" y="76263"/>
                  </a:lnTo>
                  <a:lnTo>
                    <a:pt x="41592" y="81572"/>
                  </a:lnTo>
                  <a:lnTo>
                    <a:pt x="19951" y="96037"/>
                  </a:lnTo>
                  <a:lnTo>
                    <a:pt x="5359" y="117487"/>
                  </a:lnTo>
                  <a:lnTo>
                    <a:pt x="0" y="143764"/>
                  </a:lnTo>
                  <a:lnTo>
                    <a:pt x="5359" y="170040"/>
                  </a:lnTo>
                  <a:lnTo>
                    <a:pt x="19951" y="191503"/>
                  </a:lnTo>
                  <a:lnTo>
                    <a:pt x="41592" y="205955"/>
                  </a:lnTo>
                  <a:lnTo>
                    <a:pt x="68097" y="211264"/>
                  </a:lnTo>
                  <a:lnTo>
                    <a:pt x="97662" y="211264"/>
                  </a:lnTo>
                  <a:lnTo>
                    <a:pt x="97662" y="287540"/>
                  </a:lnTo>
                  <a:lnTo>
                    <a:pt x="144665" y="269341"/>
                  </a:lnTo>
                  <a:lnTo>
                    <a:pt x="182194" y="237185"/>
                  </a:lnTo>
                  <a:lnTo>
                    <a:pt x="207048" y="194271"/>
                  </a:lnTo>
                  <a:lnTo>
                    <a:pt x="216039" y="143764"/>
                  </a:lnTo>
                  <a:lnTo>
                    <a:pt x="207048" y="93268"/>
                  </a:lnTo>
                  <a:lnTo>
                    <a:pt x="182194" y="50355"/>
                  </a:lnTo>
                  <a:lnTo>
                    <a:pt x="144665" y="18211"/>
                  </a:lnTo>
                  <a:lnTo>
                    <a:pt x="97662" y="0"/>
                  </a:lnTo>
                  <a:close/>
                </a:path>
              </a:pathLst>
            </a:custGeom>
            <a:solidFill>
              <a:srgbClr val="0E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395982" y="545590"/>
            <a:ext cx="169545" cy="176530"/>
          </a:xfrm>
          <a:custGeom>
            <a:avLst/>
            <a:gdLst/>
            <a:ahLst/>
            <a:cxnLst/>
            <a:rect l="l" t="t" r="r" b="b"/>
            <a:pathLst>
              <a:path w="169544" h="176529">
                <a:moveTo>
                  <a:pt x="169100" y="50"/>
                </a:moveTo>
                <a:lnTo>
                  <a:pt x="130746" y="50"/>
                </a:lnTo>
                <a:lnTo>
                  <a:pt x="57835" y="74891"/>
                </a:lnTo>
                <a:lnTo>
                  <a:pt x="29476" y="74891"/>
                </a:lnTo>
                <a:lnTo>
                  <a:pt x="29476" y="0"/>
                </a:lnTo>
                <a:lnTo>
                  <a:pt x="0" y="0"/>
                </a:lnTo>
                <a:lnTo>
                  <a:pt x="0" y="176237"/>
                </a:lnTo>
                <a:lnTo>
                  <a:pt x="29476" y="176237"/>
                </a:lnTo>
                <a:lnTo>
                  <a:pt x="29476" y="101346"/>
                </a:lnTo>
                <a:lnTo>
                  <a:pt x="57581" y="101346"/>
                </a:lnTo>
                <a:lnTo>
                  <a:pt x="129806" y="176136"/>
                </a:lnTo>
                <a:lnTo>
                  <a:pt x="168160" y="176136"/>
                </a:lnTo>
                <a:lnTo>
                  <a:pt x="82130" y="88633"/>
                </a:lnTo>
                <a:lnTo>
                  <a:pt x="169100" y="50"/>
                </a:lnTo>
                <a:close/>
              </a:path>
            </a:pathLst>
          </a:custGeom>
          <a:solidFill>
            <a:srgbClr val="0E5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3628" y="539496"/>
            <a:ext cx="352044" cy="18897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555991" y="539495"/>
            <a:ext cx="190500" cy="189230"/>
          </a:xfrm>
          <a:custGeom>
            <a:avLst/>
            <a:gdLst/>
            <a:ahLst/>
            <a:cxnLst/>
            <a:rect l="l" t="t" r="r" b="b"/>
            <a:pathLst>
              <a:path w="190500" h="189229">
                <a:moveTo>
                  <a:pt x="190080" y="94386"/>
                </a:moveTo>
                <a:lnTo>
                  <a:pt x="182600" y="57645"/>
                </a:lnTo>
                <a:lnTo>
                  <a:pt x="162496" y="28028"/>
                </a:lnTo>
                <a:lnTo>
                  <a:pt x="95034" y="28028"/>
                </a:lnTo>
                <a:lnTo>
                  <a:pt x="119507" y="33248"/>
                </a:lnTo>
                <a:lnTo>
                  <a:pt x="139496" y="47472"/>
                </a:lnTo>
                <a:lnTo>
                  <a:pt x="157899" y="94386"/>
                </a:lnTo>
                <a:lnTo>
                  <a:pt x="139496" y="141325"/>
                </a:lnTo>
                <a:lnTo>
                  <a:pt x="95034" y="160756"/>
                </a:lnTo>
                <a:lnTo>
                  <a:pt x="70561" y="155536"/>
                </a:lnTo>
                <a:lnTo>
                  <a:pt x="50584" y="141312"/>
                </a:lnTo>
                <a:lnTo>
                  <a:pt x="37109" y="120218"/>
                </a:lnTo>
                <a:lnTo>
                  <a:pt x="32169" y="94386"/>
                </a:lnTo>
                <a:lnTo>
                  <a:pt x="37109" y="68554"/>
                </a:lnTo>
                <a:lnTo>
                  <a:pt x="50584" y="47459"/>
                </a:lnTo>
                <a:lnTo>
                  <a:pt x="70561" y="33235"/>
                </a:lnTo>
                <a:lnTo>
                  <a:pt x="95034" y="28016"/>
                </a:lnTo>
                <a:lnTo>
                  <a:pt x="162496" y="28016"/>
                </a:lnTo>
                <a:lnTo>
                  <a:pt x="162229" y="27635"/>
                </a:lnTo>
                <a:lnTo>
                  <a:pt x="132029" y="7416"/>
                </a:lnTo>
                <a:lnTo>
                  <a:pt x="95034" y="0"/>
                </a:lnTo>
                <a:lnTo>
                  <a:pt x="58039" y="7416"/>
                </a:lnTo>
                <a:lnTo>
                  <a:pt x="27825" y="27635"/>
                </a:lnTo>
                <a:lnTo>
                  <a:pt x="7467" y="57645"/>
                </a:lnTo>
                <a:lnTo>
                  <a:pt x="0" y="94386"/>
                </a:lnTo>
                <a:lnTo>
                  <a:pt x="7467" y="131127"/>
                </a:lnTo>
                <a:lnTo>
                  <a:pt x="27825" y="161124"/>
                </a:lnTo>
                <a:lnTo>
                  <a:pt x="58039" y="181356"/>
                </a:lnTo>
                <a:lnTo>
                  <a:pt x="95034" y="188772"/>
                </a:lnTo>
                <a:lnTo>
                  <a:pt x="132029" y="181356"/>
                </a:lnTo>
                <a:lnTo>
                  <a:pt x="162229" y="161124"/>
                </a:lnTo>
                <a:lnTo>
                  <a:pt x="162483" y="160756"/>
                </a:lnTo>
                <a:lnTo>
                  <a:pt x="182600" y="131127"/>
                </a:lnTo>
                <a:lnTo>
                  <a:pt x="190080" y="94386"/>
                </a:lnTo>
                <a:close/>
              </a:path>
            </a:pathLst>
          </a:custGeom>
          <a:solidFill>
            <a:srgbClr val="0E5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84704" y="545591"/>
            <a:ext cx="169163" cy="176783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2386583" y="647700"/>
            <a:ext cx="28575" cy="74930"/>
          </a:xfrm>
          <a:custGeom>
            <a:avLst/>
            <a:gdLst/>
            <a:ahLst/>
            <a:cxnLst/>
            <a:rect l="l" t="t" r="r" b="b"/>
            <a:pathLst>
              <a:path w="28575" h="74929">
                <a:moveTo>
                  <a:pt x="28562" y="0"/>
                </a:moveTo>
                <a:lnTo>
                  <a:pt x="0" y="0"/>
                </a:lnTo>
                <a:lnTo>
                  <a:pt x="0" y="74675"/>
                </a:lnTo>
                <a:lnTo>
                  <a:pt x="28562" y="74675"/>
                </a:lnTo>
                <a:lnTo>
                  <a:pt x="28562" y="0"/>
                </a:lnTo>
                <a:close/>
              </a:path>
            </a:pathLst>
          </a:custGeom>
          <a:solidFill>
            <a:srgbClr val="0E5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2013204" y="545591"/>
            <a:ext cx="533400" cy="177165"/>
            <a:chOff x="2013204" y="545591"/>
            <a:chExt cx="533400" cy="177165"/>
          </a:xfrm>
        </p:grpSpPr>
        <p:sp>
          <p:nvSpPr>
            <p:cNvPr id="11" name="object 11"/>
            <p:cNvSpPr/>
            <p:nvPr/>
          </p:nvSpPr>
          <p:spPr>
            <a:xfrm>
              <a:off x="2386584" y="545591"/>
              <a:ext cx="160020" cy="176530"/>
            </a:xfrm>
            <a:custGeom>
              <a:avLst/>
              <a:gdLst/>
              <a:ahLst/>
              <a:cxnLst/>
              <a:rect l="l" t="t" r="r" b="b"/>
              <a:pathLst>
                <a:path w="160019" h="176529">
                  <a:moveTo>
                    <a:pt x="159689" y="0"/>
                  </a:moveTo>
                  <a:lnTo>
                    <a:pt x="130263" y="0"/>
                  </a:lnTo>
                  <a:lnTo>
                    <a:pt x="130263" y="74930"/>
                  </a:lnTo>
                  <a:lnTo>
                    <a:pt x="29438" y="74930"/>
                  </a:lnTo>
                  <a:lnTo>
                    <a:pt x="29438" y="0"/>
                  </a:lnTo>
                  <a:lnTo>
                    <a:pt x="0" y="0"/>
                  </a:lnTo>
                  <a:lnTo>
                    <a:pt x="0" y="74930"/>
                  </a:lnTo>
                  <a:lnTo>
                    <a:pt x="0" y="101600"/>
                  </a:lnTo>
                  <a:lnTo>
                    <a:pt x="130263" y="101600"/>
                  </a:lnTo>
                  <a:lnTo>
                    <a:pt x="130263" y="176530"/>
                  </a:lnTo>
                  <a:lnTo>
                    <a:pt x="159689" y="176530"/>
                  </a:lnTo>
                  <a:lnTo>
                    <a:pt x="159689" y="101600"/>
                  </a:lnTo>
                  <a:lnTo>
                    <a:pt x="159689" y="74930"/>
                  </a:lnTo>
                  <a:lnTo>
                    <a:pt x="159689" y="0"/>
                  </a:lnTo>
                  <a:close/>
                </a:path>
              </a:pathLst>
            </a:custGeom>
            <a:solidFill>
              <a:srgbClr val="0E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13204" y="545591"/>
              <a:ext cx="350519" cy="176783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4627" y="545591"/>
            <a:ext cx="152387" cy="17678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75460" y="545591"/>
            <a:ext cx="198119" cy="176783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4463796" y="0"/>
            <a:ext cx="5442585" cy="6858000"/>
            <a:chOff x="4463796" y="0"/>
            <a:chExt cx="5442585" cy="6858000"/>
          </a:xfrm>
        </p:grpSpPr>
        <p:sp>
          <p:nvSpPr>
            <p:cNvPr id="16" name="object 16"/>
            <p:cNvSpPr/>
            <p:nvPr/>
          </p:nvSpPr>
          <p:spPr>
            <a:xfrm>
              <a:off x="4948428" y="0"/>
              <a:ext cx="4957445" cy="6858000"/>
            </a:xfrm>
            <a:custGeom>
              <a:avLst/>
              <a:gdLst/>
              <a:ahLst/>
              <a:cxnLst/>
              <a:rect l="l" t="t" r="r" b="b"/>
              <a:pathLst>
                <a:path w="4957445" h="6858000">
                  <a:moveTo>
                    <a:pt x="495707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957076" y="6858000"/>
                  </a:lnTo>
                  <a:lnTo>
                    <a:pt x="4957076" y="0"/>
                  </a:lnTo>
                  <a:close/>
                </a:path>
              </a:pathLst>
            </a:custGeom>
            <a:solidFill>
              <a:srgbClr val="F1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63796" y="2112264"/>
              <a:ext cx="5442203" cy="4337291"/>
            </a:xfrm>
            <a:prstGeom prst="rect">
              <a:avLst/>
            </a:prstGeom>
          </p:spPr>
        </p:pic>
      </p:grpSp>
      <p:sp>
        <p:nvSpPr>
          <p:cNvPr id="18" name="object 18"/>
          <p:cNvSpPr/>
          <p:nvPr/>
        </p:nvSpPr>
        <p:spPr>
          <a:xfrm>
            <a:off x="463003" y="2879000"/>
            <a:ext cx="571500" cy="367665"/>
          </a:xfrm>
          <a:custGeom>
            <a:avLst/>
            <a:gdLst/>
            <a:ahLst/>
            <a:cxnLst/>
            <a:rect l="l" t="t" r="r" b="b"/>
            <a:pathLst>
              <a:path w="571500" h="367664">
                <a:moveTo>
                  <a:pt x="292887" y="263017"/>
                </a:moveTo>
                <a:lnTo>
                  <a:pt x="284988" y="227698"/>
                </a:lnTo>
                <a:lnTo>
                  <a:pt x="264947" y="201739"/>
                </a:lnTo>
                <a:lnTo>
                  <a:pt x="238188" y="185064"/>
                </a:lnTo>
                <a:lnTo>
                  <a:pt x="210185" y="177660"/>
                </a:lnTo>
                <a:lnTo>
                  <a:pt x="238709" y="168363"/>
                </a:lnTo>
                <a:lnTo>
                  <a:pt x="263474" y="151320"/>
                </a:lnTo>
                <a:lnTo>
                  <a:pt x="280936" y="127165"/>
                </a:lnTo>
                <a:lnTo>
                  <a:pt x="287553" y="96570"/>
                </a:lnTo>
                <a:lnTo>
                  <a:pt x="277253" y="56502"/>
                </a:lnTo>
                <a:lnTo>
                  <a:pt x="248335" y="26073"/>
                </a:lnTo>
                <a:lnTo>
                  <a:pt x="203822" y="6756"/>
                </a:lnTo>
                <a:lnTo>
                  <a:pt x="146710" y="0"/>
                </a:lnTo>
                <a:lnTo>
                  <a:pt x="102247" y="4254"/>
                </a:lnTo>
                <a:lnTo>
                  <a:pt x="63144" y="16078"/>
                </a:lnTo>
                <a:lnTo>
                  <a:pt x="30340" y="33985"/>
                </a:lnTo>
                <a:lnTo>
                  <a:pt x="4800" y="56553"/>
                </a:lnTo>
                <a:lnTo>
                  <a:pt x="42672" y="103492"/>
                </a:lnTo>
                <a:lnTo>
                  <a:pt x="63461" y="87541"/>
                </a:lnTo>
                <a:lnTo>
                  <a:pt x="87350" y="75831"/>
                </a:lnTo>
                <a:lnTo>
                  <a:pt x="113042" y="68618"/>
                </a:lnTo>
                <a:lnTo>
                  <a:pt x="139230" y="66154"/>
                </a:lnTo>
                <a:lnTo>
                  <a:pt x="167678" y="68846"/>
                </a:lnTo>
                <a:lnTo>
                  <a:pt x="190715" y="76898"/>
                </a:lnTo>
                <a:lnTo>
                  <a:pt x="206146" y="90246"/>
                </a:lnTo>
                <a:lnTo>
                  <a:pt x="211785" y="108839"/>
                </a:lnTo>
                <a:lnTo>
                  <a:pt x="206819" y="126034"/>
                </a:lnTo>
                <a:lnTo>
                  <a:pt x="192519" y="138379"/>
                </a:lnTo>
                <a:lnTo>
                  <a:pt x="169697" y="145834"/>
                </a:lnTo>
                <a:lnTo>
                  <a:pt x="139230" y="148323"/>
                </a:lnTo>
                <a:lnTo>
                  <a:pt x="76276" y="148323"/>
                </a:lnTo>
                <a:lnTo>
                  <a:pt x="76276" y="213410"/>
                </a:lnTo>
                <a:lnTo>
                  <a:pt x="139230" y="213410"/>
                </a:lnTo>
                <a:lnTo>
                  <a:pt x="173990" y="215938"/>
                </a:lnTo>
                <a:lnTo>
                  <a:pt x="198450" y="223672"/>
                </a:lnTo>
                <a:lnTo>
                  <a:pt x="212915" y="236816"/>
                </a:lnTo>
                <a:lnTo>
                  <a:pt x="217665" y="255549"/>
                </a:lnTo>
                <a:lnTo>
                  <a:pt x="212674" y="274193"/>
                </a:lnTo>
                <a:lnTo>
                  <a:pt x="198183" y="288696"/>
                </a:lnTo>
                <a:lnTo>
                  <a:pt x="174891" y="298081"/>
                </a:lnTo>
                <a:lnTo>
                  <a:pt x="143497" y="301421"/>
                </a:lnTo>
                <a:lnTo>
                  <a:pt x="116065" y="298767"/>
                </a:lnTo>
                <a:lnTo>
                  <a:pt x="87693" y="290957"/>
                </a:lnTo>
                <a:lnTo>
                  <a:pt x="61201" y="278244"/>
                </a:lnTo>
                <a:lnTo>
                  <a:pt x="39471" y="260883"/>
                </a:lnTo>
                <a:lnTo>
                  <a:pt x="0" y="310502"/>
                </a:lnTo>
                <a:lnTo>
                  <a:pt x="24726" y="332917"/>
                </a:lnTo>
                <a:lnTo>
                  <a:pt x="58547" y="351040"/>
                </a:lnTo>
                <a:lnTo>
                  <a:pt x="99771" y="363156"/>
                </a:lnTo>
                <a:lnTo>
                  <a:pt x="146710" y="367576"/>
                </a:lnTo>
                <a:lnTo>
                  <a:pt x="205333" y="359867"/>
                </a:lnTo>
                <a:lnTo>
                  <a:pt x="251612" y="338302"/>
                </a:lnTo>
                <a:lnTo>
                  <a:pt x="281978" y="305231"/>
                </a:lnTo>
                <a:lnTo>
                  <a:pt x="292887" y="263017"/>
                </a:lnTo>
                <a:close/>
              </a:path>
              <a:path w="571500" h="367664">
                <a:moveTo>
                  <a:pt x="571296" y="194729"/>
                </a:moveTo>
                <a:lnTo>
                  <a:pt x="562851" y="152590"/>
                </a:lnTo>
                <a:lnTo>
                  <a:pt x="537019" y="118110"/>
                </a:lnTo>
                <a:lnTo>
                  <a:pt x="501078" y="101930"/>
                </a:lnTo>
                <a:lnTo>
                  <a:pt x="458724" y="97104"/>
                </a:lnTo>
                <a:lnTo>
                  <a:pt x="428459" y="99529"/>
                </a:lnTo>
                <a:lnTo>
                  <a:pt x="399046" y="106972"/>
                </a:lnTo>
                <a:lnTo>
                  <a:pt x="371335" y="119608"/>
                </a:lnTo>
                <a:lnTo>
                  <a:pt x="346163" y="137642"/>
                </a:lnTo>
                <a:lnTo>
                  <a:pt x="371767" y="182994"/>
                </a:lnTo>
                <a:lnTo>
                  <a:pt x="388848" y="169684"/>
                </a:lnTo>
                <a:lnTo>
                  <a:pt x="407187" y="160185"/>
                </a:lnTo>
                <a:lnTo>
                  <a:pt x="426618" y="154482"/>
                </a:lnTo>
                <a:lnTo>
                  <a:pt x="446989" y="152590"/>
                </a:lnTo>
                <a:lnTo>
                  <a:pt x="470242" y="155663"/>
                </a:lnTo>
                <a:lnTo>
                  <a:pt x="488073" y="164388"/>
                </a:lnTo>
                <a:lnTo>
                  <a:pt x="499516" y="178015"/>
                </a:lnTo>
                <a:lnTo>
                  <a:pt x="503542" y="195795"/>
                </a:lnTo>
                <a:lnTo>
                  <a:pt x="503542" y="231546"/>
                </a:lnTo>
                <a:lnTo>
                  <a:pt x="503542" y="299300"/>
                </a:lnTo>
                <a:lnTo>
                  <a:pt x="493395" y="309105"/>
                </a:lnTo>
                <a:lnTo>
                  <a:pt x="480339" y="316103"/>
                </a:lnTo>
                <a:lnTo>
                  <a:pt x="465277" y="320306"/>
                </a:lnTo>
                <a:lnTo>
                  <a:pt x="449122" y="321703"/>
                </a:lnTo>
                <a:lnTo>
                  <a:pt x="430288" y="319163"/>
                </a:lnTo>
                <a:lnTo>
                  <a:pt x="414858" y="311759"/>
                </a:lnTo>
                <a:lnTo>
                  <a:pt x="404418" y="299872"/>
                </a:lnTo>
                <a:lnTo>
                  <a:pt x="400583" y="283832"/>
                </a:lnTo>
                <a:lnTo>
                  <a:pt x="404418" y="267157"/>
                </a:lnTo>
                <a:lnTo>
                  <a:pt x="414858" y="254952"/>
                </a:lnTo>
                <a:lnTo>
                  <a:pt x="430288" y="247434"/>
                </a:lnTo>
                <a:lnTo>
                  <a:pt x="449122" y="244881"/>
                </a:lnTo>
                <a:lnTo>
                  <a:pt x="465277" y="246278"/>
                </a:lnTo>
                <a:lnTo>
                  <a:pt x="480339" y="250482"/>
                </a:lnTo>
                <a:lnTo>
                  <a:pt x="493395" y="257479"/>
                </a:lnTo>
                <a:lnTo>
                  <a:pt x="503428" y="267157"/>
                </a:lnTo>
                <a:lnTo>
                  <a:pt x="503542" y="299300"/>
                </a:lnTo>
                <a:lnTo>
                  <a:pt x="503542" y="231546"/>
                </a:lnTo>
                <a:lnTo>
                  <a:pt x="488391" y="217843"/>
                </a:lnTo>
                <a:lnTo>
                  <a:pt x="469138" y="208000"/>
                </a:lnTo>
                <a:lnTo>
                  <a:pt x="446684" y="202057"/>
                </a:lnTo>
                <a:lnTo>
                  <a:pt x="421919" y="200063"/>
                </a:lnTo>
                <a:lnTo>
                  <a:pt x="390588" y="204419"/>
                </a:lnTo>
                <a:lnTo>
                  <a:pt x="361708" y="218541"/>
                </a:lnTo>
                <a:lnTo>
                  <a:pt x="340525" y="243954"/>
                </a:lnTo>
                <a:lnTo>
                  <a:pt x="332295" y="282232"/>
                </a:lnTo>
                <a:lnTo>
                  <a:pt x="340525" y="319862"/>
                </a:lnTo>
                <a:lnTo>
                  <a:pt x="361708" y="346506"/>
                </a:lnTo>
                <a:lnTo>
                  <a:pt x="390588" y="362343"/>
                </a:lnTo>
                <a:lnTo>
                  <a:pt x="421919" y="367576"/>
                </a:lnTo>
                <a:lnTo>
                  <a:pt x="446379" y="365328"/>
                </a:lnTo>
                <a:lnTo>
                  <a:pt x="468731" y="358838"/>
                </a:lnTo>
                <a:lnTo>
                  <a:pt x="488099" y="348449"/>
                </a:lnTo>
                <a:lnTo>
                  <a:pt x="503542" y="334505"/>
                </a:lnTo>
                <a:lnTo>
                  <a:pt x="503542" y="361188"/>
                </a:lnTo>
                <a:lnTo>
                  <a:pt x="571296" y="361188"/>
                </a:lnTo>
                <a:lnTo>
                  <a:pt x="571296" y="334505"/>
                </a:lnTo>
                <a:lnTo>
                  <a:pt x="571296" y="321703"/>
                </a:lnTo>
                <a:lnTo>
                  <a:pt x="571296" y="244881"/>
                </a:lnTo>
                <a:lnTo>
                  <a:pt x="571296" y="231546"/>
                </a:lnTo>
                <a:lnTo>
                  <a:pt x="571296" y="194729"/>
                </a:lnTo>
                <a:close/>
              </a:path>
            </a:pathLst>
          </a:custGeom>
          <a:solidFill>
            <a:srgbClr val="646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01483" y="2976092"/>
            <a:ext cx="261620" cy="362585"/>
          </a:xfrm>
          <a:custGeom>
            <a:avLst/>
            <a:gdLst/>
            <a:ahLst/>
            <a:cxnLst/>
            <a:rect l="l" t="t" r="r" b="b"/>
            <a:pathLst>
              <a:path w="261619" h="362585">
                <a:moveTo>
                  <a:pt x="67754" y="6400"/>
                </a:moveTo>
                <a:lnTo>
                  <a:pt x="0" y="6400"/>
                </a:lnTo>
                <a:lnTo>
                  <a:pt x="0" y="362242"/>
                </a:lnTo>
                <a:lnTo>
                  <a:pt x="67754" y="362242"/>
                </a:lnTo>
                <a:lnTo>
                  <a:pt x="67754" y="231000"/>
                </a:lnTo>
                <a:lnTo>
                  <a:pt x="231338" y="231000"/>
                </a:lnTo>
                <a:lnTo>
                  <a:pt x="242944" y="210197"/>
                </a:lnTo>
                <a:lnTo>
                  <a:pt x="125907" y="210197"/>
                </a:lnTo>
                <a:lnTo>
                  <a:pt x="109170" y="207864"/>
                </a:lnTo>
                <a:lnTo>
                  <a:pt x="92830" y="201529"/>
                </a:lnTo>
                <a:lnTo>
                  <a:pt x="78491" y="192195"/>
                </a:lnTo>
                <a:lnTo>
                  <a:pt x="67754" y="180860"/>
                </a:lnTo>
                <a:lnTo>
                  <a:pt x="67754" y="89636"/>
                </a:lnTo>
                <a:lnTo>
                  <a:pt x="78491" y="78069"/>
                </a:lnTo>
                <a:lnTo>
                  <a:pt x="92830" y="68756"/>
                </a:lnTo>
                <a:lnTo>
                  <a:pt x="109170" y="62545"/>
                </a:lnTo>
                <a:lnTo>
                  <a:pt x="125907" y="60286"/>
                </a:lnTo>
                <a:lnTo>
                  <a:pt x="243150" y="60286"/>
                </a:lnTo>
                <a:lnTo>
                  <a:pt x="231188" y="38938"/>
                </a:lnTo>
                <a:lnTo>
                  <a:pt x="67754" y="38938"/>
                </a:lnTo>
                <a:lnTo>
                  <a:pt x="67754" y="6400"/>
                </a:lnTo>
                <a:close/>
              </a:path>
              <a:path w="261619" h="362585">
                <a:moveTo>
                  <a:pt x="231338" y="231000"/>
                </a:moveTo>
                <a:lnTo>
                  <a:pt x="67754" y="231000"/>
                </a:lnTo>
                <a:lnTo>
                  <a:pt x="84680" y="248426"/>
                </a:lnTo>
                <a:lnTo>
                  <a:pt x="103903" y="260748"/>
                </a:lnTo>
                <a:lnTo>
                  <a:pt x="124924" y="268067"/>
                </a:lnTo>
                <a:lnTo>
                  <a:pt x="147243" y="270484"/>
                </a:lnTo>
                <a:lnTo>
                  <a:pt x="192992" y="261391"/>
                </a:lnTo>
                <a:lnTo>
                  <a:pt x="229138" y="234943"/>
                </a:lnTo>
                <a:lnTo>
                  <a:pt x="231338" y="231000"/>
                </a:lnTo>
                <a:close/>
              </a:path>
              <a:path w="261619" h="362585">
                <a:moveTo>
                  <a:pt x="243150" y="60286"/>
                </a:moveTo>
                <a:lnTo>
                  <a:pt x="125907" y="60286"/>
                </a:lnTo>
                <a:lnTo>
                  <a:pt x="152510" y="65731"/>
                </a:lnTo>
                <a:lnTo>
                  <a:pt x="173058" y="81029"/>
                </a:lnTo>
                <a:lnTo>
                  <a:pt x="186302" y="104628"/>
                </a:lnTo>
                <a:lnTo>
                  <a:pt x="190995" y="134975"/>
                </a:lnTo>
                <a:lnTo>
                  <a:pt x="186302" y="165636"/>
                </a:lnTo>
                <a:lnTo>
                  <a:pt x="173058" y="189393"/>
                </a:lnTo>
                <a:lnTo>
                  <a:pt x="152510" y="204746"/>
                </a:lnTo>
                <a:lnTo>
                  <a:pt x="125907" y="210197"/>
                </a:lnTo>
                <a:lnTo>
                  <a:pt x="242944" y="210197"/>
                </a:lnTo>
                <a:lnTo>
                  <a:pt x="252880" y="192389"/>
                </a:lnTo>
                <a:lnTo>
                  <a:pt x="261416" y="134975"/>
                </a:lnTo>
                <a:lnTo>
                  <a:pt x="252880" y="77650"/>
                </a:lnTo>
                <a:lnTo>
                  <a:pt x="243150" y="60286"/>
                </a:lnTo>
                <a:close/>
              </a:path>
              <a:path w="261619" h="362585">
                <a:moveTo>
                  <a:pt x="147243" y="0"/>
                </a:moveTo>
                <a:lnTo>
                  <a:pt x="124324" y="2560"/>
                </a:lnTo>
                <a:lnTo>
                  <a:pt x="103103" y="10072"/>
                </a:lnTo>
                <a:lnTo>
                  <a:pt x="84080" y="22283"/>
                </a:lnTo>
                <a:lnTo>
                  <a:pt x="67754" y="38938"/>
                </a:lnTo>
                <a:lnTo>
                  <a:pt x="231188" y="38938"/>
                </a:lnTo>
                <a:lnTo>
                  <a:pt x="229138" y="35279"/>
                </a:lnTo>
                <a:lnTo>
                  <a:pt x="192992" y="9011"/>
                </a:lnTo>
                <a:lnTo>
                  <a:pt x="147243" y="0"/>
                </a:lnTo>
                <a:close/>
              </a:path>
            </a:pathLst>
          </a:custGeom>
          <a:solidFill>
            <a:srgbClr val="646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10863" y="3041712"/>
            <a:ext cx="67945" cy="198120"/>
          </a:xfrm>
          <a:custGeom>
            <a:avLst/>
            <a:gdLst/>
            <a:ahLst/>
            <a:cxnLst/>
            <a:rect l="l" t="t" r="r" b="b"/>
            <a:pathLst>
              <a:path w="67944" h="198119">
                <a:moveTo>
                  <a:pt x="0" y="198120"/>
                </a:moveTo>
                <a:lnTo>
                  <a:pt x="67754" y="198120"/>
                </a:lnTo>
                <a:lnTo>
                  <a:pt x="67754" y="0"/>
                </a:lnTo>
                <a:lnTo>
                  <a:pt x="0" y="0"/>
                </a:lnTo>
                <a:lnTo>
                  <a:pt x="0" y="198120"/>
                </a:lnTo>
                <a:close/>
              </a:path>
            </a:pathLst>
          </a:custGeom>
          <a:solidFill>
            <a:srgbClr val="646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10855" y="2982023"/>
            <a:ext cx="551815" cy="264795"/>
          </a:xfrm>
          <a:custGeom>
            <a:avLst/>
            <a:gdLst/>
            <a:ahLst/>
            <a:cxnLst/>
            <a:rect l="l" t="t" r="r" b="b"/>
            <a:pathLst>
              <a:path w="551814" h="264794">
                <a:moveTo>
                  <a:pt x="242201" y="0"/>
                </a:moveTo>
                <a:lnTo>
                  <a:pt x="0" y="0"/>
                </a:lnTo>
                <a:lnTo>
                  <a:pt x="0" y="59690"/>
                </a:lnTo>
                <a:lnTo>
                  <a:pt x="174447" y="59690"/>
                </a:lnTo>
                <a:lnTo>
                  <a:pt x="174447" y="257810"/>
                </a:lnTo>
                <a:lnTo>
                  <a:pt x="242201" y="257810"/>
                </a:lnTo>
                <a:lnTo>
                  <a:pt x="242201" y="59690"/>
                </a:lnTo>
                <a:lnTo>
                  <a:pt x="242201" y="0"/>
                </a:lnTo>
                <a:close/>
              </a:path>
              <a:path w="551814" h="264794">
                <a:moveTo>
                  <a:pt x="551573" y="469"/>
                </a:moveTo>
                <a:lnTo>
                  <a:pt x="343509" y="469"/>
                </a:lnTo>
                <a:lnTo>
                  <a:pt x="339242" y="61290"/>
                </a:lnTo>
                <a:lnTo>
                  <a:pt x="330441" y="130962"/>
                </a:lnTo>
                <a:lnTo>
                  <a:pt x="318096" y="172935"/>
                </a:lnTo>
                <a:lnTo>
                  <a:pt x="302844" y="193484"/>
                </a:lnTo>
                <a:lnTo>
                  <a:pt x="285356" y="198932"/>
                </a:lnTo>
                <a:lnTo>
                  <a:pt x="285356" y="264553"/>
                </a:lnTo>
                <a:lnTo>
                  <a:pt x="350977" y="240626"/>
                </a:lnTo>
                <a:lnTo>
                  <a:pt x="373862" y="206260"/>
                </a:lnTo>
                <a:lnTo>
                  <a:pt x="390055" y="152984"/>
                </a:lnTo>
                <a:lnTo>
                  <a:pt x="399529" y="77838"/>
                </a:lnTo>
                <a:lnTo>
                  <a:pt x="401129" y="59690"/>
                </a:lnTo>
                <a:lnTo>
                  <a:pt x="483819" y="59690"/>
                </a:lnTo>
                <a:lnTo>
                  <a:pt x="483819" y="258152"/>
                </a:lnTo>
                <a:lnTo>
                  <a:pt x="551573" y="258152"/>
                </a:lnTo>
                <a:lnTo>
                  <a:pt x="551573" y="469"/>
                </a:lnTo>
                <a:close/>
              </a:path>
            </a:pathLst>
          </a:custGeom>
          <a:solidFill>
            <a:srgbClr val="646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13054" y="2976096"/>
            <a:ext cx="239395" cy="270510"/>
          </a:xfrm>
          <a:custGeom>
            <a:avLst/>
            <a:gdLst/>
            <a:ahLst/>
            <a:cxnLst/>
            <a:rect l="l" t="t" r="r" b="b"/>
            <a:pathLst>
              <a:path w="239394" h="270510">
                <a:moveTo>
                  <a:pt x="89623" y="102958"/>
                </a:moveTo>
                <a:lnTo>
                  <a:pt x="58287" y="107319"/>
                </a:lnTo>
                <a:lnTo>
                  <a:pt x="29405" y="121435"/>
                </a:lnTo>
                <a:lnTo>
                  <a:pt x="8226" y="146855"/>
                </a:lnTo>
                <a:lnTo>
                  <a:pt x="0" y="185127"/>
                </a:lnTo>
                <a:lnTo>
                  <a:pt x="8226" y="222765"/>
                </a:lnTo>
                <a:lnTo>
                  <a:pt x="29405" y="249402"/>
                </a:lnTo>
                <a:lnTo>
                  <a:pt x="58287" y="265237"/>
                </a:lnTo>
                <a:lnTo>
                  <a:pt x="89623" y="270471"/>
                </a:lnTo>
                <a:lnTo>
                  <a:pt x="114084" y="268231"/>
                </a:lnTo>
                <a:lnTo>
                  <a:pt x="136440" y="261742"/>
                </a:lnTo>
                <a:lnTo>
                  <a:pt x="155794" y="251349"/>
                </a:lnTo>
                <a:lnTo>
                  <a:pt x="171246" y="237401"/>
                </a:lnTo>
                <a:lnTo>
                  <a:pt x="239001" y="237401"/>
                </a:lnTo>
                <a:lnTo>
                  <a:pt x="239001" y="224599"/>
                </a:lnTo>
                <a:lnTo>
                  <a:pt x="116827" y="224599"/>
                </a:lnTo>
                <a:lnTo>
                  <a:pt x="97991" y="222055"/>
                </a:lnTo>
                <a:lnTo>
                  <a:pt x="82556" y="214660"/>
                </a:lnTo>
                <a:lnTo>
                  <a:pt x="72121" y="202766"/>
                </a:lnTo>
                <a:lnTo>
                  <a:pt x="68287" y="186728"/>
                </a:lnTo>
                <a:lnTo>
                  <a:pt x="72121" y="170060"/>
                </a:lnTo>
                <a:lnTo>
                  <a:pt x="82556" y="157846"/>
                </a:lnTo>
                <a:lnTo>
                  <a:pt x="97991" y="150336"/>
                </a:lnTo>
                <a:lnTo>
                  <a:pt x="116827" y="147777"/>
                </a:lnTo>
                <a:lnTo>
                  <a:pt x="239001" y="147777"/>
                </a:lnTo>
                <a:lnTo>
                  <a:pt x="239001" y="134442"/>
                </a:lnTo>
                <a:lnTo>
                  <a:pt x="171246" y="134442"/>
                </a:lnTo>
                <a:lnTo>
                  <a:pt x="156094" y="120746"/>
                </a:lnTo>
                <a:lnTo>
                  <a:pt x="136840" y="110899"/>
                </a:lnTo>
                <a:lnTo>
                  <a:pt x="114384" y="104952"/>
                </a:lnTo>
                <a:lnTo>
                  <a:pt x="89623" y="102958"/>
                </a:lnTo>
                <a:close/>
              </a:path>
              <a:path w="239394" h="270510">
                <a:moveTo>
                  <a:pt x="239001" y="237401"/>
                </a:moveTo>
                <a:lnTo>
                  <a:pt x="171246" y="237401"/>
                </a:lnTo>
                <a:lnTo>
                  <a:pt x="171246" y="264083"/>
                </a:lnTo>
                <a:lnTo>
                  <a:pt x="239001" y="264083"/>
                </a:lnTo>
                <a:lnTo>
                  <a:pt x="239001" y="237401"/>
                </a:lnTo>
                <a:close/>
              </a:path>
              <a:path w="239394" h="270510">
                <a:moveTo>
                  <a:pt x="239001" y="147777"/>
                </a:moveTo>
                <a:lnTo>
                  <a:pt x="116827" y="147777"/>
                </a:lnTo>
                <a:lnTo>
                  <a:pt x="132981" y="149177"/>
                </a:lnTo>
                <a:lnTo>
                  <a:pt x="148037" y="153377"/>
                </a:lnTo>
                <a:lnTo>
                  <a:pt x="161093" y="160378"/>
                </a:lnTo>
                <a:lnTo>
                  <a:pt x="171122" y="170060"/>
                </a:lnTo>
                <a:lnTo>
                  <a:pt x="171246" y="202196"/>
                </a:lnTo>
                <a:lnTo>
                  <a:pt x="161093" y="211997"/>
                </a:lnTo>
                <a:lnTo>
                  <a:pt x="148037" y="218998"/>
                </a:lnTo>
                <a:lnTo>
                  <a:pt x="132981" y="223199"/>
                </a:lnTo>
                <a:lnTo>
                  <a:pt x="116827" y="224599"/>
                </a:lnTo>
                <a:lnTo>
                  <a:pt x="239001" y="224599"/>
                </a:lnTo>
                <a:lnTo>
                  <a:pt x="239001" y="147777"/>
                </a:lnTo>
                <a:close/>
              </a:path>
              <a:path w="239394" h="270510">
                <a:moveTo>
                  <a:pt x="230547" y="55486"/>
                </a:moveTo>
                <a:lnTo>
                  <a:pt x="114693" y="55486"/>
                </a:lnTo>
                <a:lnTo>
                  <a:pt x="137937" y="58561"/>
                </a:lnTo>
                <a:lnTo>
                  <a:pt x="155776" y="67287"/>
                </a:lnTo>
                <a:lnTo>
                  <a:pt x="167212" y="80914"/>
                </a:lnTo>
                <a:lnTo>
                  <a:pt x="171246" y="98691"/>
                </a:lnTo>
                <a:lnTo>
                  <a:pt x="171246" y="134442"/>
                </a:lnTo>
                <a:lnTo>
                  <a:pt x="239001" y="134442"/>
                </a:lnTo>
                <a:lnTo>
                  <a:pt x="239001" y="97624"/>
                </a:lnTo>
                <a:lnTo>
                  <a:pt x="230547" y="55486"/>
                </a:lnTo>
                <a:close/>
              </a:path>
              <a:path w="239394" h="270510">
                <a:moveTo>
                  <a:pt x="126441" y="0"/>
                </a:moveTo>
                <a:lnTo>
                  <a:pt x="96169" y="2433"/>
                </a:lnTo>
                <a:lnTo>
                  <a:pt x="66749" y="9867"/>
                </a:lnTo>
                <a:lnTo>
                  <a:pt x="39032" y="22502"/>
                </a:lnTo>
                <a:lnTo>
                  <a:pt x="13868" y="40538"/>
                </a:lnTo>
                <a:lnTo>
                  <a:pt x="39484" y="85890"/>
                </a:lnTo>
                <a:lnTo>
                  <a:pt x="56561" y="72588"/>
                </a:lnTo>
                <a:lnTo>
                  <a:pt x="74888" y="63087"/>
                </a:lnTo>
                <a:lnTo>
                  <a:pt x="94316" y="57386"/>
                </a:lnTo>
                <a:lnTo>
                  <a:pt x="114693" y="55486"/>
                </a:lnTo>
                <a:lnTo>
                  <a:pt x="230547" y="55486"/>
                </a:lnTo>
                <a:lnTo>
                  <a:pt x="229664" y="51086"/>
                </a:lnTo>
                <a:lnTo>
                  <a:pt x="204724" y="21004"/>
                </a:lnTo>
                <a:lnTo>
                  <a:pt x="168781" y="4825"/>
                </a:lnTo>
                <a:lnTo>
                  <a:pt x="126441" y="0"/>
                </a:lnTo>
                <a:close/>
              </a:path>
            </a:pathLst>
          </a:custGeom>
          <a:solidFill>
            <a:srgbClr val="646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94686" y="2982023"/>
            <a:ext cx="323215" cy="258445"/>
          </a:xfrm>
          <a:custGeom>
            <a:avLst/>
            <a:gdLst/>
            <a:ahLst/>
            <a:cxnLst/>
            <a:rect l="l" t="t" r="r" b="b"/>
            <a:pathLst>
              <a:path w="323214" h="258444">
                <a:moveTo>
                  <a:pt x="212331" y="0"/>
                </a:moveTo>
                <a:lnTo>
                  <a:pt x="0" y="0"/>
                </a:lnTo>
                <a:lnTo>
                  <a:pt x="0" y="59690"/>
                </a:lnTo>
                <a:lnTo>
                  <a:pt x="72021" y="59690"/>
                </a:lnTo>
                <a:lnTo>
                  <a:pt x="72021" y="257810"/>
                </a:lnTo>
                <a:lnTo>
                  <a:pt x="140309" y="257810"/>
                </a:lnTo>
                <a:lnTo>
                  <a:pt x="140309" y="59690"/>
                </a:lnTo>
                <a:lnTo>
                  <a:pt x="212331" y="59690"/>
                </a:lnTo>
                <a:lnTo>
                  <a:pt x="212331" y="0"/>
                </a:lnTo>
                <a:close/>
              </a:path>
              <a:path w="323214" h="258444">
                <a:moveTo>
                  <a:pt x="322707" y="155409"/>
                </a:moveTo>
                <a:lnTo>
                  <a:pt x="254952" y="155409"/>
                </a:lnTo>
                <a:lnTo>
                  <a:pt x="254952" y="258279"/>
                </a:lnTo>
                <a:lnTo>
                  <a:pt x="322707" y="258279"/>
                </a:lnTo>
                <a:lnTo>
                  <a:pt x="322707" y="155409"/>
                </a:lnTo>
                <a:close/>
              </a:path>
            </a:pathLst>
          </a:custGeom>
          <a:solidFill>
            <a:srgbClr val="646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49639" y="2982493"/>
            <a:ext cx="242570" cy="257810"/>
          </a:xfrm>
          <a:custGeom>
            <a:avLst/>
            <a:gdLst/>
            <a:ahLst/>
            <a:cxnLst/>
            <a:rect l="l" t="t" r="r" b="b"/>
            <a:pathLst>
              <a:path w="242569" h="257810">
                <a:moveTo>
                  <a:pt x="242201" y="0"/>
                </a:moveTo>
                <a:lnTo>
                  <a:pt x="174447" y="0"/>
                </a:lnTo>
                <a:lnTo>
                  <a:pt x="174447" y="95250"/>
                </a:lnTo>
                <a:lnTo>
                  <a:pt x="67754" y="95250"/>
                </a:lnTo>
                <a:lnTo>
                  <a:pt x="67754" y="0"/>
                </a:lnTo>
                <a:lnTo>
                  <a:pt x="0" y="0"/>
                </a:lnTo>
                <a:lnTo>
                  <a:pt x="0" y="95250"/>
                </a:lnTo>
                <a:lnTo>
                  <a:pt x="0" y="154940"/>
                </a:lnTo>
                <a:lnTo>
                  <a:pt x="174447" y="154940"/>
                </a:lnTo>
                <a:lnTo>
                  <a:pt x="174447" y="257810"/>
                </a:lnTo>
                <a:lnTo>
                  <a:pt x="242201" y="257810"/>
                </a:lnTo>
                <a:lnTo>
                  <a:pt x="242201" y="154940"/>
                </a:lnTo>
                <a:lnTo>
                  <a:pt x="242201" y="95250"/>
                </a:lnTo>
                <a:lnTo>
                  <a:pt x="242201" y="0"/>
                </a:lnTo>
                <a:close/>
              </a:path>
            </a:pathLst>
          </a:custGeom>
          <a:solidFill>
            <a:srgbClr val="646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59011" y="2982493"/>
            <a:ext cx="347345" cy="257810"/>
          </a:xfrm>
          <a:custGeom>
            <a:avLst/>
            <a:gdLst/>
            <a:ahLst/>
            <a:cxnLst/>
            <a:rect l="l" t="t" r="r" b="b"/>
            <a:pathLst>
              <a:path w="347344" h="257810">
                <a:moveTo>
                  <a:pt x="347306" y="0"/>
                </a:moveTo>
                <a:lnTo>
                  <a:pt x="279019" y="0"/>
                </a:lnTo>
                <a:lnTo>
                  <a:pt x="279019" y="257683"/>
                </a:lnTo>
                <a:lnTo>
                  <a:pt x="347306" y="257683"/>
                </a:lnTo>
                <a:lnTo>
                  <a:pt x="347306" y="0"/>
                </a:lnTo>
                <a:close/>
              </a:path>
              <a:path w="347344" h="257810">
                <a:moveTo>
                  <a:pt x="67754" y="0"/>
                </a:moveTo>
                <a:lnTo>
                  <a:pt x="0" y="0"/>
                </a:lnTo>
                <a:lnTo>
                  <a:pt x="0" y="257683"/>
                </a:lnTo>
                <a:lnTo>
                  <a:pt x="154177" y="257683"/>
                </a:lnTo>
                <a:lnTo>
                  <a:pt x="193865" y="250081"/>
                </a:lnTo>
                <a:lnTo>
                  <a:pt x="222397" y="230076"/>
                </a:lnTo>
                <a:lnTo>
                  <a:pt x="239626" y="201865"/>
                </a:lnTo>
                <a:lnTo>
                  <a:pt x="239853" y="200596"/>
                </a:lnTo>
                <a:lnTo>
                  <a:pt x="67754" y="200596"/>
                </a:lnTo>
                <a:lnTo>
                  <a:pt x="67754" y="138188"/>
                </a:lnTo>
                <a:lnTo>
                  <a:pt x="240090" y="138188"/>
                </a:lnTo>
                <a:lnTo>
                  <a:pt x="239926" y="137217"/>
                </a:lnTo>
                <a:lnTo>
                  <a:pt x="223197" y="109039"/>
                </a:lnTo>
                <a:lnTo>
                  <a:pt x="194765" y="89161"/>
                </a:lnTo>
                <a:lnTo>
                  <a:pt x="154177" y="81635"/>
                </a:lnTo>
                <a:lnTo>
                  <a:pt x="67754" y="81635"/>
                </a:lnTo>
                <a:lnTo>
                  <a:pt x="67754" y="0"/>
                </a:lnTo>
                <a:close/>
              </a:path>
              <a:path w="347344" h="257810">
                <a:moveTo>
                  <a:pt x="240090" y="138188"/>
                </a:moveTo>
                <a:lnTo>
                  <a:pt x="144043" y="138188"/>
                </a:lnTo>
                <a:lnTo>
                  <a:pt x="158275" y="140628"/>
                </a:lnTo>
                <a:lnTo>
                  <a:pt x="168251" y="147316"/>
                </a:lnTo>
                <a:lnTo>
                  <a:pt x="174123" y="157305"/>
                </a:lnTo>
                <a:lnTo>
                  <a:pt x="176047" y="169646"/>
                </a:lnTo>
                <a:lnTo>
                  <a:pt x="174123" y="181463"/>
                </a:lnTo>
                <a:lnTo>
                  <a:pt x="168251" y="191327"/>
                </a:lnTo>
                <a:lnTo>
                  <a:pt x="158275" y="198087"/>
                </a:lnTo>
                <a:lnTo>
                  <a:pt x="144043" y="200596"/>
                </a:lnTo>
                <a:lnTo>
                  <a:pt x="239853" y="200596"/>
                </a:lnTo>
                <a:lnTo>
                  <a:pt x="245402" y="169646"/>
                </a:lnTo>
                <a:lnTo>
                  <a:pt x="240090" y="138188"/>
                </a:lnTo>
                <a:close/>
              </a:path>
            </a:pathLst>
          </a:custGeom>
          <a:solidFill>
            <a:srgbClr val="646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73464" y="2868855"/>
            <a:ext cx="242570" cy="371475"/>
          </a:xfrm>
          <a:custGeom>
            <a:avLst/>
            <a:gdLst/>
            <a:ahLst/>
            <a:cxnLst/>
            <a:rect l="l" t="t" r="r" b="b"/>
            <a:pathLst>
              <a:path w="242570" h="371475">
                <a:moveTo>
                  <a:pt x="61874" y="0"/>
                </a:moveTo>
                <a:lnTo>
                  <a:pt x="25069" y="29883"/>
                </a:lnTo>
                <a:lnTo>
                  <a:pt x="44049" y="49765"/>
                </a:lnTo>
                <a:lnTo>
                  <a:pt x="66881" y="64892"/>
                </a:lnTo>
                <a:lnTo>
                  <a:pt x="92813" y="74515"/>
                </a:lnTo>
                <a:lnTo>
                  <a:pt x="121094" y="77889"/>
                </a:lnTo>
                <a:lnTo>
                  <a:pt x="149372" y="74515"/>
                </a:lnTo>
                <a:lnTo>
                  <a:pt x="175247" y="64892"/>
                </a:lnTo>
                <a:lnTo>
                  <a:pt x="197921" y="49765"/>
                </a:lnTo>
                <a:lnTo>
                  <a:pt x="215095" y="31483"/>
                </a:lnTo>
                <a:lnTo>
                  <a:pt x="121094" y="31483"/>
                </a:lnTo>
                <a:lnTo>
                  <a:pt x="102917" y="29266"/>
                </a:lnTo>
                <a:lnTo>
                  <a:pt x="86888" y="22947"/>
                </a:lnTo>
                <a:lnTo>
                  <a:pt x="73158" y="13025"/>
                </a:lnTo>
                <a:lnTo>
                  <a:pt x="61874" y="0"/>
                </a:lnTo>
                <a:close/>
              </a:path>
              <a:path w="242570" h="371475">
                <a:moveTo>
                  <a:pt x="180314" y="0"/>
                </a:moveTo>
                <a:lnTo>
                  <a:pt x="168887" y="13025"/>
                </a:lnTo>
                <a:lnTo>
                  <a:pt x="154909" y="22947"/>
                </a:lnTo>
                <a:lnTo>
                  <a:pt x="138829" y="29266"/>
                </a:lnTo>
                <a:lnTo>
                  <a:pt x="121094" y="31483"/>
                </a:lnTo>
                <a:lnTo>
                  <a:pt x="215095" y="31483"/>
                </a:lnTo>
                <a:lnTo>
                  <a:pt x="216598" y="29883"/>
                </a:lnTo>
                <a:lnTo>
                  <a:pt x="180314" y="0"/>
                </a:lnTo>
                <a:close/>
              </a:path>
              <a:path w="242570" h="371475">
                <a:moveTo>
                  <a:pt x="67754" y="113639"/>
                </a:moveTo>
                <a:lnTo>
                  <a:pt x="0" y="113639"/>
                </a:lnTo>
                <a:lnTo>
                  <a:pt x="0" y="371322"/>
                </a:lnTo>
                <a:lnTo>
                  <a:pt x="65074" y="371322"/>
                </a:lnTo>
                <a:lnTo>
                  <a:pt x="130558" y="272618"/>
                </a:lnTo>
                <a:lnTo>
                  <a:pt x="67754" y="272618"/>
                </a:lnTo>
                <a:lnTo>
                  <a:pt x="67754" y="113639"/>
                </a:lnTo>
                <a:close/>
              </a:path>
              <a:path w="242570" h="371475">
                <a:moveTo>
                  <a:pt x="242201" y="206463"/>
                </a:moveTo>
                <a:lnTo>
                  <a:pt x="174447" y="206463"/>
                </a:lnTo>
                <a:lnTo>
                  <a:pt x="174447" y="371322"/>
                </a:lnTo>
                <a:lnTo>
                  <a:pt x="242201" y="371322"/>
                </a:lnTo>
                <a:lnTo>
                  <a:pt x="242201" y="206463"/>
                </a:lnTo>
                <a:close/>
              </a:path>
              <a:path w="242570" h="371475">
                <a:moveTo>
                  <a:pt x="242201" y="113639"/>
                </a:moveTo>
                <a:lnTo>
                  <a:pt x="173913" y="113639"/>
                </a:lnTo>
                <a:lnTo>
                  <a:pt x="67754" y="272618"/>
                </a:lnTo>
                <a:lnTo>
                  <a:pt x="130558" y="272618"/>
                </a:lnTo>
                <a:lnTo>
                  <a:pt x="174447" y="206463"/>
                </a:lnTo>
                <a:lnTo>
                  <a:pt x="242201" y="206463"/>
                </a:lnTo>
                <a:lnTo>
                  <a:pt x="242201" y="113639"/>
                </a:lnTo>
                <a:close/>
              </a:path>
            </a:pathLst>
          </a:custGeom>
          <a:solidFill>
            <a:srgbClr val="646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5940" y="3612975"/>
            <a:ext cx="67945" cy="198120"/>
          </a:xfrm>
          <a:custGeom>
            <a:avLst/>
            <a:gdLst/>
            <a:ahLst/>
            <a:cxnLst/>
            <a:rect l="l" t="t" r="r" b="b"/>
            <a:pathLst>
              <a:path w="67945" h="198120">
                <a:moveTo>
                  <a:pt x="0" y="198120"/>
                </a:moveTo>
                <a:lnTo>
                  <a:pt x="67754" y="198120"/>
                </a:lnTo>
                <a:lnTo>
                  <a:pt x="67754" y="0"/>
                </a:lnTo>
                <a:lnTo>
                  <a:pt x="0" y="0"/>
                </a:lnTo>
                <a:lnTo>
                  <a:pt x="0" y="198120"/>
                </a:lnTo>
                <a:close/>
              </a:path>
            </a:pathLst>
          </a:custGeom>
          <a:solidFill>
            <a:srgbClr val="646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5940" y="3553294"/>
            <a:ext cx="242570" cy="257810"/>
          </a:xfrm>
          <a:custGeom>
            <a:avLst/>
            <a:gdLst/>
            <a:ahLst/>
            <a:cxnLst/>
            <a:rect l="l" t="t" r="r" b="b"/>
            <a:pathLst>
              <a:path w="242570" h="257810">
                <a:moveTo>
                  <a:pt x="242214" y="0"/>
                </a:moveTo>
                <a:lnTo>
                  <a:pt x="0" y="0"/>
                </a:lnTo>
                <a:lnTo>
                  <a:pt x="0" y="59690"/>
                </a:lnTo>
                <a:lnTo>
                  <a:pt x="174459" y="59690"/>
                </a:lnTo>
                <a:lnTo>
                  <a:pt x="174459" y="257810"/>
                </a:lnTo>
                <a:lnTo>
                  <a:pt x="242214" y="257810"/>
                </a:lnTo>
                <a:lnTo>
                  <a:pt x="242214" y="59690"/>
                </a:lnTo>
                <a:lnTo>
                  <a:pt x="242214" y="0"/>
                </a:lnTo>
                <a:close/>
              </a:path>
            </a:pathLst>
          </a:custGeom>
          <a:solidFill>
            <a:srgbClr val="646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5299" y="3547363"/>
            <a:ext cx="863600" cy="362585"/>
          </a:xfrm>
          <a:custGeom>
            <a:avLst/>
            <a:gdLst/>
            <a:ahLst/>
            <a:cxnLst/>
            <a:rect l="l" t="t" r="r" b="b"/>
            <a:pathLst>
              <a:path w="863600" h="362585">
                <a:moveTo>
                  <a:pt x="261416" y="134975"/>
                </a:moveTo>
                <a:lnTo>
                  <a:pt x="252882" y="77647"/>
                </a:lnTo>
                <a:lnTo>
                  <a:pt x="231190" y="38938"/>
                </a:lnTo>
                <a:lnTo>
                  <a:pt x="192989" y="9004"/>
                </a:lnTo>
                <a:lnTo>
                  <a:pt x="190995" y="8623"/>
                </a:lnTo>
                <a:lnTo>
                  <a:pt x="190995" y="134975"/>
                </a:lnTo>
                <a:lnTo>
                  <a:pt x="186296" y="165633"/>
                </a:lnTo>
                <a:lnTo>
                  <a:pt x="173050" y="189395"/>
                </a:lnTo>
                <a:lnTo>
                  <a:pt x="152501" y="204749"/>
                </a:lnTo>
                <a:lnTo>
                  <a:pt x="125907" y="210197"/>
                </a:lnTo>
                <a:lnTo>
                  <a:pt x="109169" y="207860"/>
                </a:lnTo>
                <a:lnTo>
                  <a:pt x="92837" y="201523"/>
                </a:lnTo>
                <a:lnTo>
                  <a:pt x="78498" y="192189"/>
                </a:lnTo>
                <a:lnTo>
                  <a:pt x="67754" y="180860"/>
                </a:lnTo>
                <a:lnTo>
                  <a:pt x="67754" y="89636"/>
                </a:lnTo>
                <a:lnTo>
                  <a:pt x="78498" y="78066"/>
                </a:lnTo>
                <a:lnTo>
                  <a:pt x="92837" y="68757"/>
                </a:lnTo>
                <a:lnTo>
                  <a:pt x="109169" y="62547"/>
                </a:lnTo>
                <a:lnTo>
                  <a:pt x="125907" y="60286"/>
                </a:lnTo>
                <a:lnTo>
                  <a:pt x="152501" y="65735"/>
                </a:lnTo>
                <a:lnTo>
                  <a:pt x="173050" y="81026"/>
                </a:lnTo>
                <a:lnTo>
                  <a:pt x="186296" y="104622"/>
                </a:lnTo>
                <a:lnTo>
                  <a:pt x="190995" y="134975"/>
                </a:lnTo>
                <a:lnTo>
                  <a:pt x="190995" y="8623"/>
                </a:lnTo>
                <a:lnTo>
                  <a:pt x="147243" y="0"/>
                </a:lnTo>
                <a:lnTo>
                  <a:pt x="124320" y="2565"/>
                </a:lnTo>
                <a:lnTo>
                  <a:pt x="103098" y="10071"/>
                </a:lnTo>
                <a:lnTo>
                  <a:pt x="84086" y="22275"/>
                </a:lnTo>
                <a:lnTo>
                  <a:pt x="67754" y="38938"/>
                </a:lnTo>
                <a:lnTo>
                  <a:pt x="67754" y="6400"/>
                </a:lnTo>
                <a:lnTo>
                  <a:pt x="0" y="6400"/>
                </a:lnTo>
                <a:lnTo>
                  <a:pt x="0" y="362242"/>
                </a:lnTo>
                <a:lnTo>
                  <a:pt x="67754" y="362242"/>
                </a:lnTo>
                <a:lnTo>
                  <a:pt x="67754" y="231000"/>
                </a:lnTo>
                <a:lnTo>
                  <a:pt x="84683" y="248424"/>
                </a:lnTo>
                <a:lnTo>
                  <a:pt x="103898" y="260743"/>
                </a:lnTo>
                <a:lnTo>
                  <a:pt x="124929" y="268071"/>
                </a:lnTo>
                <a:lnTo>
                  <a:pt x="147243" y="270484"/>
                </a:lnTo>
                <a:lnTo>
                  <a:pt x="192989" y="261391"/>
                </a:lnTo>
                <a:lnTo>
                  <a:pt x="229133" y="234937"/>
                </a:lnTo>
                <a:lnTo>
                  <a:pt x="231343" y="231000"/>
                </a:lnTo>
                <a:lnTo>
                  <a:pt x="242951" y="210197"/>
                </a:lnTo>
                <a:lnTo>
                  <a:pt x="252882" y="192392"/>
                </a:lnTo>
                <a:lnTo>
                  <a:pt x="261416" y="134975"/>
                </a:lnTo>
                <a:close/>
              </a:path>
              <a:path w="863600" h="362585">
                <a:moveTo>
                  <a:pt x="567055" y="134975"/>
                </a:moveTo>
                <a:lnTo>
                  <a:pt x="561035" y="92875"/>
                </a:lnTo>
                <a:lnTo>
                  <a:pt x="543560" y="55892"/>
                </a:lnTo>
                <a:lnTo>
                  <a:pt x="515416" y="26454"/>
                </a:lnTo>
                <a:lnTo>
                  <a:pt x="496633" y="16840"/>
                </a:lnTo>
                <a:lnTo>
                  <a:pt x="496633" y="134975"/>
                </a:lnTo>
                <a:lnTo>
                  <a:pt x="492213" y="163830"/>
                </a:lnTo>
                <a:lnTo>
                  <a:pt x="479361" y="187782"/>
                </a:lnTo>
                <a:lnTo>
                  <a:pt x="458597" y="204139"/>
                </a:lnTo>
                <a:lnTo>
                  <a:pt x="430479" y="210197"/>
                </a:lnTo>
                <a:lnTo>
                  <a:pt x="402437" y="204139"/>
                </a:lnTo>
                <a:lnTo>
                  <a:pt x="381863" y="187782"/>
                </a:lnTo>
                <a:lnTo>
                  <a:pt x="369176" y="163830"/>
                </a:lnTo>
                <a:lnTo>
                  <a:pt x="364858" y="134975"/>
                </a:lnTo>
                <a:lnTo>
                  <a:pt x="369176" y="106426"/>
                </a:lnTo>
                <a:lnTo>
                  <a:pt x="381863" y="82626"/>
                </a:lnTo>
                <a:lnTo>
                  <a:pt x="402437" y="66332"/>
                </a:lnTo>
                <a:lnTo>
                  <a:pt x="430479" y="60286"/>
                </a:lnTo>
                <a:lnTo>
                  <a:pt x="458597" y="66332"/>
                </a:lnTo>
                <a:lnTo>
                  <a:pt x="479361" y="82626"/>
                </a:lnTo>
                <a:lnTo>
                  <a:pt x="492213" y="106426"/>
                </a:lnTo>
                <a:lnTo>
                  <a:pt x="496633" y="134975"/>
                </a:lnTo>
                <a:lnTo>
                  <a:pt x="496633" y="16840"/>
                </a:lnTo>
                <a:lnTo>
                  <a:pt x="477456" y="7023"/>
                </a:lnTo>
                <a:lnTo>
                  <a:pt x="430479" y="0"/>
                </a:lnTo>
                <a:lnTo>
                  <a:pt x="383755" y="7023"/>
                </a:lnTo>
                <a:lnTo>
                  <a:pt x="345948" y="26454"/>
                </a:lnTo>
                <a:lnTo>
                  <a:pt x="317893" y="55892"/>
                </a:lnTo>
                <a:lnTo>
                  <a:pt x="300431" y="92875"/>
                </a:lnTo>
                <a:lnTo>
                  <a:pt x="294436" y="134975"/>
                </a:lnTo>
                <a:lnTo>
                  <a:pt x="300431" y="177342"/>
                </a:lnTo>
                <a:lnTo>
                  <a:pt x="317893" y="214477"/>
                </a:lnTo>
                <a:lnTo>
                  <a:pt x="345948" y="243979"/>
                </a:lnTo>
                <a:lnTo>
                  <a:pt x="383755" y="263461"/>
                </a:lnTo>
                <a:lnTo>
                  <a:pt x="430479" y="270484"/>
                </a:lnTo>
                <a:lnTo>
                  <a:pt x="477456" y="263461"/>
                </a:lnTo>
                <a:lnTo>
                  <a:pt x="515416" y="243979"/>
                </a:lnTo>
                <a:lnTo>
                  <a:pt x="543560" y="214477"/>
                </a:lnTo>
                <a:lnTo>
                  <a:pt x="545579" y="210197"/>
                </a:lnTo>
                <a:lnTo>
                  <a:pt x="561035" y="177342"/>
                </a:lnTo>
                <a:lnTo>
                  <a:pt x="567055" y="134975"/>
                </a:lnTo>
                <a:close/>
              </a:path>
              <a:path w="863600" h="362585">
                <a:moveTo>
                  <a:pt x="863092" y="141909"/>
                </a:moveTo>
                <a:lnTo>
                  <a:pt x="857034" y="94780"/>
                </a:lnTo>
                <a:lnTo>
                  <a:pt x="839762" y="55549"/>
                </a:lnTo>
                <a:lnTo>
                  <a:pt x="812609" y="25679"/>
                </a:lnTo>
                <a:lnTo>
                  <a:pt x="797471" y="17627"/>
                </a:lnTo>
                <a:lnTo>
                  <a:pt x="797471" y="110972"/>
                </a:lnTo>
                <a:lnTo>
                  <a:pt x="670496" y="110972"/>
                </a:lnTo>
                <a:lnTo>
                  <a:pt x="675830" y="91249"/>
                </a:lnTo>
                <a:lnTo>
                  <a:pt x="687628" y="72821"/>
                </a:lnTo>
                <a:lnTo>
                  <a:pt x="706729" y="59207"/>
                </a:lnTo>
                <a:lnTo>
                  <a:pt x="733983" y="53886"/>
                </a:lnTo>
                <a:lnTo>
                  <a:pt x="762571" y="59359"/>
                </a:lnTo>
                <a:lnTo>
                  <a:pt x="781926" y="73228"/>
                </a:lnTo>
                <a:lnTo>
                  <a:pt x="793165" y="91694"/>
                </a:lnTo>
                <a:lnTo>
                  <a:pt x="797471" y="110972"/>
                </a:lnTo>
                <a:lnTo>
                  <a:pt x="797471" y="17627"/>
                </a:lnTo>
                <a:lnTo>
                  <a:pt x="776909" y="6667"/>
                </a:lnTo>
                <a:lnTo>
                  <a:pt x="733983" y="0"/>
                </a:lnTo>
                <a:lnTo>
                  <a:pt x="689991" y="6870"/>
                </a:lnTo>
                <a:lnTo>
                  <a:pt x="653148" y="25996"/>
                </a:lnTo>
                <a:lnTo>
                  <a:pt x="624967" y="55194"/>
                </a:lnTo>
                <a:lnTo>
                  <a:pt x="606945" y="92252"/>
                </a:lnTo>
                <a:lnTo>
                  <a:pt x="600608" y="134975"/>
                </a:lnTo>
                <a:lnTo>
                  <a:pt x="607390" y="180822"/>
                </a:lnTo>
                <a:lnTo>
                  <a:pt x="626465" y="218401"/>
                </a:lnTo>
                <a:lnTo>
                  <a:pt x="655916" y="246595"/>
                </a:lnTo>
                <a:lnTo>
                  <a:pt x="693813" y="264325"/>
                </a:lnTo>
                <a:lnTo>
                  <a:pt x="738251" y="270484"/>
                </a:lnTo>
                <a:lnTo>
                  <a:pt x="768108" y="268198"/>
                </a:lnTo>
                <a:lnTo>
                  <a:pt x="796721" y="261416"/>
                </a:lnTo>
                <a:lnTo>
                  <a:pt x="822642" y="250228"/>
                </a:lnTo>
                <a:lnTo>
                  <a:pt x="844410" y="234734"/>
                </a:lnTo>
                <a:lnTo>
                  <a:pt x="832015" y="216598"/>
                </a:lnTo>
                <a:lnTo>
                  <a:pt x="814539" y="190995"/>
                </a:lnTo>
                <a:lnTo>
                  <a:pt x="800176" y="201752"/>
                </a:lnTo>
                <a:lnTo>
                  <a:pt x="782929" y="209804"/>
                </a:lnTo>
                <a:lnTo>
                  <a:pt x="764260" y="214845"/>
                </a:lnTo>
                <a:lnTo>
                  <a:pt x="745718" y="216598"/>
                </a:lnTo>
                <a:lnTo>
                  <a:pt x="716267" y="211836"/>
                </a:lnTo>
                <a:lnTo>
                  <a:pt x="693826" y="198932"/>
                </a:lnTo>
                <a:lnTo>
                  <a:pt x="678789" y="179920"/>
                </a:lnTo>
                <a:lnTo>
                  <a:pt x="671563" y="156845"/>
                </a:lnTo>
                <a:lnTo>
                  <a:pt x="863092" y="156845"/>
                </a:lnTo>
                <a:lnTo>
                  <a:pt x="863092" y="141909"/>
                </a:lnTo>
                <a:close/>
              </a:path>
            </a:pathLst>
          </a:custGeom>
          <a:solidFill>
            <a:srgbClr val="646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07945" y="3553749"/>
            <a:ext cx="252095" cy="257810"/>
          </a:xfrm>
          <a:custGeom>
            <a:avLst/>
            <a:gdLst/>
            <a:ahLst/>
            <a:cxnLst/>
            <a:rect l="l" t="t" r="r" b="b"/>
            <a:pathLst>
              <a:path w="252094" h="257810">
                <a:moveTo>
                  <a:pt x="248602" y="0"/>
                </a:moveTo>
                <a:lnTo>
                  <a:pt x="165379" y="0"/>
                </a:lnTo>
                <a:lnTo>
                  <a:pt x="67754" y="114719"/>
                </a:lnTo>
                <a:lnTo>
                  <a:pt x="67754" y="0"/>
                </a:lnTo>
                <a:lnTo>
                  <a:pt x="0" y="0"/>
                </a:lnTo>
                <a:lnTo>
                  <a:pt x="0" y="257682"/>
                </a:lnTo>
                <a:lnTo>
                  <a:pt x="67754" y="257682"/>
                </a:lnTo>
                <a:lnTo>
                  <a:pt x="67754" y="191528"/>
                </a:lnTo>
                <a:lnTo>
                  <a:pt x="98691" y="158457"/>
                </a:lnTo>
                <a:lnTo>
                  <a:pt x="166979" y="257682"/>
                </a:lnTo>
                <a:lnTo>
                  <a:pt x="251815" y="257682"/>
                </a:lnTo>
                <a:lnTo>
                  <a:pt x="146710" y="116852"/>
                </a:lnTo>
                <a:lnTo>
                  <a:pt x="248602" y="0"/>
                </a:lnTo>
                <a:close/>
              </a:path>
            </a:pathLst>
          </a:custGeom>
          <a:solidFill>
            <a:srgbClr val="646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68754" y="3553294"/>
            <a:ext cx="212725" cy="257810"/>
          </a:xfrm>
          <a:custGeom>
            <a:avLst/>
            <a:gdLst/>
            <a:ahLst/>
            <a:cxnLst/>
            <a:rect l="l" t="t" r="r" b="b"/>
            <a:pathLst>
              <a:path w="212725" h="257810">
                <a:moveTo>
                  <a:pt x="212331" y="0"/>
                </a:moveTo>
                <a:lnTo>
                  <a:pt x="0" y="0"/>
                </a:lnTo>
                <a:lnTo>
                  <a:pt x="0" y="59690"/>
                </a:lnTo>
                <a:lnTo>
                  <a:pt x="72021" y="59690"/>
                </a:lnTo>
                <a:lnTo>
                  <a:pt x="72021" y="257810"/>
                </a:lnTo>
                <a:lnTo>
                  <a:pt x="140309" y="257810"/>
                </a:lnTo>
                <a:lnTo>
                  <a:pt x="140309" y="59690"/>
                </a:lnTo>
                <a:lnTo>
                  <a:pt x="212331" y="59690"/>
                </a:lnTo>
                <a:lnTo>
                  <a:pt x="212331" y="0"/>
                </a:lnTo>
                <a:close/>
              </a:path>
            </a:pathLst>
          </a:custGeom>
          <a:solidFill>
            <a:srgbClr val="646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3334" y="5999136"/>
            <a:ext cx="672465" cy="130175"/>
          </a:xfrm>
          <a:custGeom>
            <a:avLst/>
            <a:gdLst/>
            <a:ahLst/>
            <a:cxnLst/>
            <a:rect l="l" t="t" r="r" b="b"/>
            <a:pathLst>
              <a:path w="672465" h="130175">
                <a:moveTo>
                  <a:pt x="111874" y="0"/>
                </a:moveTo>
                <a:lnTo>
                  <a:pt x="95072" y="0"/>
                </a:lnTo>
                <a:lnTo>
                  <a:pt x="58686" y="78181"/>
                </a:lnTo>
                <a:lnTo>
                  <a:pt x="17068" y="0"/>
                </a:lnTo>
                <a:lnTo>
                  <a:pt x="0" y="0"/>
                </a:lnTo>
                <a:lnTo>
                  <a:pt x="51714" y="93764"/>
                </a:lnTo>
                <a:lnTo>
                  <a:pt x="48120" y="103162"/>
                </a:lnTo>
                <a:lnTo>
                  <a:pt x="44818" y="109194"/>
                </a:lnTo>
                <a:lnTo>
                  <a:pt x="38849" y="114477"/>
                </a:lnTo>
                <a:lnTo>
                  <a:pt x="35293" y="115785"/>
                </a:lnTo>
                <a:lnTo>
                  <a:pt x="26123" y="115785"/>
                </a:lnTo>
                <a:lnTo>
                  <a:pt x="21336" y="114490"/>
                </a:lnTo>
                <a:lnTo>
                  <a:pt x="16802" y="111874"/>
                </a:lnTo>
                <a:lnTo>
                  <a:pt x="16802" y="126326"/>
                </a:lnTo>
                <a:lnTo>
                  <a:pt x="23126" y="128346"/>
                </a:lnTo>
                <a:lnTo>
                  <a:pt x="28473" y="129374"/>
                </a:lnTo>
                <a:lnTo>
                  <a:pt x="39966" y="129374"/>
                </a:lnTo>
                <a:lnTo>
                  <a:pt x="63995" y="99237"/>
                </a:lnTo>
                <a:lnTo>
                  <a:pt x="111874" y="0"/>
                </a:lnTo>
                <a:close/>
              </a:path>
              <a:path w="672465" h="130175">
                <a:moveTo>
                  <a:pt x="187248" y="95758"/>
                </a:moveTo>
                <a:lnTo>
                  <a:pt x="171831" y="93751"/>
                </a:lnTo>
                <a:lnTo>
                  <a:pt x="170726" y="101587"/>
                </a:lnTo>
                <a:lnTo>
                  <a:pt x="168122" y="107391"/>
                </a:lnTo>
                <a:lnTo>
                  <a:pt x="159880" y="114935"/>
                </a:lnTo>
                <a:lnTo>
                  <a:pt x="154736" y="116827"/>
                </a:lnTo>
                <a:lnTo>
                  <a:pt x="140919" y="116827"/>
                </a:lnTo>
                <a:lnTo>
                  <a:pt x="122821" y="81305"/>
                </a:lnTo>
                <a:lnTo>
                  <a:pt x="123291" y="72745"/>
                </a:lnTo>
                <a:lnTo>
                  <a:pt x="141566" y="45948"/>
                </a:lnTo>
                <a:lnTo>
                  <a:pt x="154673" y="45948"/>
                </a:lnTo>
                <a:lnTo>
                  <a:pt x="159131" y="47523"/>
                </a:lnTo>
                <a:lnTo>
                  <a:pt x="166509" y="53797"/>
                </a:lnTo>
                <a:lnTo>
                  <a:pt x="169075" y="58470"/>
                </a:lnTo>
                <a:lnTo>
                  <a:pt x="170522" y="64681"/>
                </a:lnTo>
                <a:lnTo>
                  <a:pt x="185762" y="62318"/>
                </a:lnTo>
                <a:lnTo>
                  <a:pt x="156032" y="33553"/>
                </a:lnTo>
                <a:lnTo>
                  <a:pt x="148844" y="33070"/>
                </a:lnTo>
                <a:lnTo>
                  <a:pt x="140893" y="33070"/>
                </a:lnTo>
                <a:lnTo>
                  <a:pt x="109499" y="61379"/>
                </a:lnTo>
                <a:lnTo>
                  <a:pt x="106705" y="81737"/>
                </a:lnTo>
                <a:lnTo>
                  <a:pt x="107429" y="92646"/>
                </a:lnTo>
                <a:lnTo>
                  <a:pt x="131648" y="126606"/>
                </a:lnTo>
                <a:lnTo>
                  <a:pt x="148767" y="129705"/>
                </a:lnTo>
                <a:lnTo>
                  <a:pt x="156044" y="129146"/>
                </a:lnTo>
                <a:lnTo>
                  <a:pt x="185496" y="103289"/>
                </a:lnTo>
                <a:lnTo>
                  <a:pt x="187248" y="95758"/>
                </a:lnTo>
                <a:close/>
              </a:path>
              <a:path w="672465" h="130175">
                <a:moveTo>
                  <a:pt x="281813" y="35166"/>
                </a:moveTo>
                <a:lnTo>
                  <a:pt x="209029" y="35166"/>
                </a:lnTo>
                <a:lnTo>
                  <a:pt x="209029" y="104127"/>
                </a:lnTo>
                <a:lnTo>
                  <a:pt x="208800" y="108851"/>
                </a:lnTo>
                <a:lnTo>
                  <a:pt x="207873" y="111747"/>
                </a:lnTo>
                <a:lnTo>
                  <a:pt x="206933" y="112814"/>
                </a:lnTo>
                <a:lnTo>
                  <a:pt x="204152" y="114147"/>
                </a:lnTo>
                <a:lnTo>
                  <a:pt x="201841" y="114477"/>
                </a:lnTo>
                <a:lnTo>
                  <a:pt x="191706" y="114477"/>
                </a:lnTo>
                <a:lnTo>
                  <a:pt x="191706" y="127533"/>
                </a:lnTo>
                <a:lnTo>
                  <a:pt x="196469" y="128003"/>
                </a:lnTo>
                <a:lnTo>
                  <a:pt x="200672" y="128231"/>
                </a:lnTo>
                <a:lnTo>
                  <a:pt x="210248" y="128231"/>
                </a:lnTo>
                <a:lnTo>
                  <a:pt x="224701" y="104927"/>
                </a:lnTo>
                <a:lnTo>
                  <a:pt x="224701" y="48133"/>
                </a:lnTo>
                <a:lnTo>
                  <a:pt x="266230" y="48133"/>
                </a:lnTo>
                <a:lnTo>
                  <a:pt x="266230" y="127622"/>
                </a:lnTo>
                <a:lnTo>
                  <a:pt x="281813" y="127622"/>
                </a:lnTo>
                <a:lnTo>
                  <a:pt x="281813" y="35166"/>
                </a:lnTo>
                <a:close/>
              </a:path>
              <a:path w="672465" h="130175">
                <a:moveTo>
                  <a:pt x="387273" y="80086"/>
                </a:moveTo>
                <a:lnTo>
                  <a:pt x="371144" y="42189"/>
                </a:lnTo>
                <a:lnTo>
                  <a:pt x="371144" y="81394"/>
                </a:lnTo>
                <a:lnTo>
                  <a:pt x="370738" y="88531"/>
                </a:lnTo>
                <a:lnTo>
                  <a:pt x="351777" y="116840"/>
                </a:lnTo>
                <a:lnTo>
                  <a:pt x="336156" y="116840"/>
                </a:lnTo>
                <a:lnTo>
                  <a:pt x="316750" y="81394"/>
                </a:lnTo>
                <a:lnTo>
                  <a:pt x="317233" y="73075"/>
                </a:lnTo>
                <a:lnTo>
                  <a:pt x="336156" y="46050"/>
                </a:lnTo>
                <a:lnTo>
                  <a:pt x="351713" y="46050"/>
                </a:lnTo>
                <a:lnTo>
                  <a:pt x="371132" y="80086"/>
                </a:lnTo>
                <a:lnTo>
                  <a:pt x="371144" y="81394"/>
                </a:lnTo>
                <a:lnTo>
                  <a:pt x="371144" y="42189"/>
                </a:lnTo>
                <a:lnTo>
                  <a:pt x="368681" y="40106"/>
                </a:lnTo>
                <a:lnTo>
                  <a:pt x="361327" y="36195"/>
                </a:lnTo>
                <a:lnTo>
                  <a:pt x="353098" y="33845"/>
                </a:lnTo>
                <a:lnTo>
                  <a:pt x="344004" y="33070"/>
                </a:lnTo>
                <a:lnTo>
                  <a:pt x="335749" y="33705"/>
                </a:lnTo>
                <a:lnTo>
                  <a:pt x="304215" y="59042"/>
                </a:lnTo>
                <a:lnTo>
                  <a:pt x="300634" y="81394"/>
                </a:lnTo>
                <a:lnTo>
                  <a:pt x="301383" y="92417"/>
                </a:lnTo>
                <a:lnTo>
                  <a:pt x="326453" y="126606"/>
                </a:lnTo>
                <a:lnTo>
                  <a:pt x="344004" y="129717"/>
                </a:lnTo>
                <a:lnTo>
                  <a:pt x="352069" y="129717"/>
                </a:lnTo>
                <a:lnTo>
                  <a:pt x="384263" y="102577"/>
                </a:lnTo>
                <a:lnTo>
                  <a:pt x="386943" y="88531"/>
                </a:lnTo>
                <a:lnTo>
                  <a:pt x="387273" y="80086"/>
                </a:lnTo>
                <a:close/>
              </a:path>
              <a:path w="672465" h="130175">
                <a:moveTo>
                  <a:pt x="481660" y="96316"/>
                </a:moveTo>
                <a:lnTo>
                  <a:pt x="480225" y="91605"/>
                </a:lnTo>
                <a:lnTo>
                  <a:pt x="476859" y="86969"/>
                </a:lnTo>
                <a:lnTo>
                  <a:pt x="474472" y="83654"/>
                </a:lnTo>
                <a:lnTo>
                  <a:pt x="470865" y="80937"/>
                </a:lnTo>
                <a:lnTo>
                  <a:pt x="466509" y="79489"/>
                </a:lnTo>
                <a:lnTo>
                  <a:pt x="470166" y="77279"/>
                </a:lnTo>
                <a:lnTo>
                  <a:pt x="472909" y="74536"/>
                </a:lnTo>
                <a:lnTo>
                  <a:pt x="473151" y="74091"/>
                </a:lnTo>
                <a:lnTo>
                  <a:pt x="476567" y="67970"/>
                </a:lnTo>
                <a:lnTo>
                  <a:pt x="477469" y="64160"/>
                </a:lnTo>
                <a:lnTo>
                  <a:pt x="477481" y="54203"/>
                </a:lnTo>
                <a:lnTo>
                  <a:pt x="475919" y="49466"/>
                </a:lnTo>
                <a:lnTo>
                  <a:pt x="474878" y="48145"/>
                </a:lnTo>
                <a:lnTo>
                  <a:pt x="469709" y="41579"/>
                </a:lnTo>
                <a:lnTo>
                  <a:pt x="466001" y="38862"/>
                </a:lnTo>
                <a:lnTo>
                  <a:pt x="465556" y="38722"/>
                </a:lnTo>
                <a:lnTo>
                  <a:pt x="465556" y="98031"/>
                </a:lnTo>
                <a:lnTo>
                  <a:pt x="465518" y="101777"/>
                </a:lnTo>
                <a:lnTo>
                  <a:pt x="465378" y="106032"/>
                </a:lnTo>
                <a:lnTo>
                  <a:pt x="463638" y="109601"/>
                </a:lnTo>
                <a:lnTo>
                  <a:pt x="457022" y="113715"/>
                </a:lnTo>
                <a:lnTo>
                  <a:pt x="450926" y="114744"/>
                </a:lnTo>
                <a:lnTo>
                  <a:pt x="421411" y="114744"/>
                </a:lnTo>
                <a:lnTo>
                  <a:pt x="421411" y="86969"/>
                </a:lnTo>
                <a:lnTo>
                  <a:pt x="447179" y="86969"/>
                </a:lnTo>
                <a:lnTo>
                  <a:pt x="465556" y="98031"/>
                </a:lnTo>
                <a:lnTo>
                  <a:pt x="465556" y="38722"/>
                </a:lnTo>
                <a:lnTo>
                  <a:pt x="461543" y="37338"/>
                </a:lnTo>
                <a:lnTo>
                  <a:pt x="461543" y="56324"/>
                </a:lnTo>
                <a:lnTo>
                  <a:pt x="461543" y="64160"/>
                </a:lnTo>
                <a:lnTo>
                  <a:pt x="444804" y="74091"/>
                </a:lnTo>
                <a:lnTo>
                  <a:pt x="421411" y="74091"/>
                </a:lnTo>
                <a:lnTo>
                  <a:pt x="421411" y="48145"/>
                </a:lnTo>
                <a:lnTo>
                  <a:pt x="447001" y="48145"/>
                </a:lnTo>
                <a:lnTo>
                  <a:pt x="452907" y="49098"/>
                </a:lnTo>
                <a:lnTo>
                  <a:pt x="459816" y="52933"/>
                </a:lnTo>
                <a:lnTo>
                  <a:pt x="461543" y="56324"/>
                </a:lnTo>
                <a:lnTo>
                  <a:pt x="461543" y="37338"/>
                </a:lnTo>
                <a:lnTo>
                  <a:pt x="457352" y="35902"/>
                </a:lnTo>
                <a:lnTo>
                  <a:pt x="450748" y="35166"/>
                </a:lnTo>
                <a:lnTo>
                  <a:pt x="405739" y="35166"/>
                </a:lnTo>
                <a:lnTo>
                  <a:pt x="405739" y="127635"/>
                </a:lnTo>
                <a:lnTo>
                  <a:pt x="447446" y="127635"/>
                </a:lnTo>
                <a:lnTo>
                  <a:pt x="479044" y="114744"/>
                </a:lnTo>
                <a:lnTo>
                  <a:pt x="481076" y="110540"/>
                </a:lnTo>
                <a:lnTo>
                  <a:pt x="481660" y="101777"/>
                </a:lnTo>
                <a:lnTo>
                  <a:pt x="481660" y="96316"/>
                </a:lnTo>
                <a:close/>
              </a:path>
              <a:path w="672465" h="130175">
                <a:moveTo>
                  <a:pt x="576199" y="35166"/>
                </a:moveTo>
                <a:lnTo>
                  <a:pt x="559308" y="35166"/>
                </a:lnTo>
                <a:lnTo>
                  <a:pt x="515861" y="105689"/>
                </a:lnTo>
                <a:lnTo>
                  <a:pt x="515861" y="35166"/>
                </a:lnTo>
                <a:lnTo>
                  <a:pt x="500189" y="35166"/>
                </a:lnTo>
                <a:lnTo>
                  <a:pt x="500189" y="127622"/>
                </a:lnTo>
                <a:lnTo>
                  <a:pt x="517080" y="127622"/>
                </a:lnTo>
                <a:lnTo>
                  <a:pt x="560527" y="57543"/>
                </a:lnTo>
                <a:lnTo>
                  <a:pt x="560527" y="127622"/>
                </a:lnTo>
                <a:lnTo>
                  <a:pt x="576199" y="127622"/>
                </a:lnTo>
                <a:lnTo>
                  <a:pt x="576199" y="35166"/>
                </a:lnTo>
                <a:close/>
              </a:path>
              <a:path w="672465" h="130175">
                <a:moveTo>
                  <a:pt x="672223" y="35179"/>
                </a:moveTo>
                <a:lnTo>
                  <a:pt x="656640" y="35179"/>
                </a:lnTo>
                <a:lnTo>
                  <a:pt x="656640" y="48145"/>
                </a:lnTo>
                <a:lnTo>
                  <a:pt x="656640" y="78701"/>
                </a:lnTo>
                <a:lnTo>
                  <a:pt x="629208" y="78701"/>
                </a:lnTo>
                <a:lnTo>
                  <a:pt x="622173" y="77419"/>
                </a:lnTo>
                <a:lnTo>
                  <a:pt x="614222" y="72237"/>
                </a:lnTo>
                <a:lnTo>
                  <a:pt x="612228" y="68199"/>
                </a:lnTo>
                <a:lnTo>
                  <a:pt x="612228" y="58801"/>
                </a:lnTo>
                <a:lnTo>
                  <a:pt x="613587" y="55397"/>
                </a:lnTo>
                <a:lnTo>
                  <a:pt x="618985" y="49593"/>
                </a:lnTo>
                <a:lnTo>
                  <a:pt x="625005" y="48145"/>
                </a:lnTo>
                <a:lnTo>
                  <a:pt x="656640" y="48145"/>
                </a:lnTo>
                <a:lnTo>
                  <a:pt x="656640" y="35179"/>
                </a:lnTo>
                <a:lnTo>
                  <a:pt x="629386" y="35179"/>
                </a:lnTo>
                <a:lnTo>
                  <a:pt x="621804" y="35636"/>
                </a:lnTo>
                <a:lnTo>
                  <a:pt x="596303" y="54152"/>
                </a:lnTo>
                <a:lnTo>
                  <a:pt x="596303" y="68961"/>
                </a:lnTo>
                <a:lnTo>
                  <a:pt x="598462" y="74955"/>
                </a:lnTo>
                <a:lnTo>
                  <a:pt x="607110" y="85407"/>
                </a:lnTo>
                <a:lnTo>
                  <a:pt x="613752" y="88633"/>
                </a:lnTo>
                <a:lnTo>
                  <a:pt x="622681" y="89839"/>
                </a:lnTo>
                <a:lnTo>
                  <a:pt x="617575" y="90830"/>
                </a:lnTo>
                <a:lnTo>
                  <a:pt x="612432" y="95135"/>
                </a:lnTo>
                <a:lnTo>
                  <a:pt x="590384" y="127635"/>
                </a:lnTo>
                <a:lnTo>
                  <a:pt x="609803" y="127635"/>
                </a:lnTo>
                <a:lnTo>
                  <a:pt x="623468" y="107429"/>
                </a:lnTo>
                <a:lnTo>
                  <a:pt x="628624" y="99720"/>
                </a:lnTo>
                <a:lnTo>
                  <a:pt x="632587" y="95123"/>
                </a:lnTo>
                <a:lnTo>
                  <a:pt x="637959" y="92303"/>
                </a:lnTo>
                <a:lnTo>
                  <a:pt x="642073" y="91592"/>
                </a:lnTo>
                <a:lnTo>
                  <a:pt x="656640" y="91592"/>
                </a:lnTo>
                <a:lnTo>
                  <a:pt x="656640" y="127635"/>
                </a:lnTo>
                <a:lnTo>
                  <a:pt x="672223" y="127635"/>
                </a:lnTo>
                <a:lnTo>
                  <a:pt x="672223" y="91592"/>
                </a:lnTo>
                <a:lnTo>
                  <a:pt x="672223" y="78701"/>
                </a:lnTo>
                <a:lnTo>
                  <a:pt x="672223" y="48145"/>
                </a:lnTo>
                <a:lnTo>
                  <a:pt x="672223" y="35179"/>
                </a:lnTo>
                <a:close/>
              </a:path>
            </a:pathLst>
          </a:custGeom>
          <a:solidFill>
            <a:srgbClr val="646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04224" y="6034298"/>
            <a:ext cx="76009" cy="92456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1353728" y="6032198"/>
            <a:ext cx="593090" cy="132080"/>
            <a:chOff x="1353728" y="6032198"/>
            <a:chExt cx="593090" cy="132080"/>
          </a:xfrm>
        </p:grpSpPr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53728" y="6034298"/>
              <a:ext cx="72961" cy="9245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49835" y="6032198"/>
              <a:ext cx="179011" cy="12999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47998" y="6034298"/>
              <a:ext cx="75996" cy="9245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747672" y="6034303"/>
              <a:ext cx="198755" cy="130175"/>
            </a:xfrm>
            <a:custGeom>
              <a:avLst/>
              <a:gdLst/>
              <a:ahLst/>
              <a:cxnLst/>
              <a:rect l="l" t="t" r="r" b="b"/>
              <a:pathLst>
                <a:path w="198755" h="130175">
                  <a:moveTo>
                    <a:pt x="98209" y="0"/>
                  </a:moveTo>
                  <a:lnTo>
                    <a:pt x="75666" y="0"/>
                  </a:lnTo>
                  <a:lnTo>
                    <a:pt x="48666" y="74002"/>
                  </a:lnTo>
                  <a:lnTo>
                    <a:pt x="24371" y="0"/>
                  </a:lnTo>
                  <a:lnTo>
                    <a:pt x="0" y="0"/>
                  </a:lnTo>
                  <a:lnTo>
                    <a:pt x="0" y="92456"/>
                  </a:lnTo>
                  <a:lnTo>
                    <a:pt x="15328" y="92456"/>
                  </a:lnTo>
                  <a:lnTo>
                    <a:pt x="15328" y="14452"/>
                  </a:lnTo>
                  <a:lnTo>
                    <a:pt x="41186" y="92456"/>
                  </a:lnTo>
                  <a:lnTo>
                    <a:pt x="55194" y="92456"/>
                  </a:lnTo>
                  <a:lnTo>
                    <a:pt x="82537" y="18021"/>
                  </a:lnTo>
                  <a:lnTo>
                    <a:pt x="82537" y="92456"/>
                  </a:lnTo>
                  <a:lnTo>
                    <a:pt x="98209" y="92456"/>
                  </a:lnTo>
                  <a:lnTo>
                    <a:pt x="98209" y="0"/>
                  </a:lnTo>
                  <a:close/>
                </a:path>
                <a:path w="198755" h="130175">
                  <a:moveTo>
                    <a:pt x="198691" y="0"/>
                  </a:moveTo>
                  <a:lnTo>
                    <a:pt x="183019" y="0"/>
                  </a:lnTo>
                  <a:lnTo>
                    <a:pt x="160756" y="60731"/>
                  </a:lnTo>
                  <a:lnTo>
                    <a:pt x="158610" y="67767"/>
                  </a:lnTo>
                  <a:lnTo>
                    <a:pt x="156819" y="74955"/>
                  </a:lnTo>
                  <a:lnTo>
                    <a:pt x="154838" y="67475"/>
                  </a:lnTo>
                  <a:lnTo>
                    <a:pt x="152603" y="60337"/>
                  </a:lnTo>
                  <a:lnTo>
                    <a:pt x="130873" y="0"/>
                  </a:lnTo>
                  <a:lnTo>
                    <a:pt x="113969" y="0"/>
                  </a:lnTo>
                  <a:lnTo>
                    <a:pt x="149059" y="92633"/>
                  </a:lnTo>
                  <a:lnTo>
                    <a:pt x="145465" y="102679"/>
                  </a:lnTo>
                  <a:lnTo>
                    <a:pt x="132867" y="114744"/>
                  </a:lnTo>
                  <a:lnTo>
                    <a:pt x="126834" y="114744"/>
                  </a:lnTo>
                  <a:lnTo>
                    <a:pt x="123837" y="114287"/>
                  </a:lnTo>
                  <a:lnTo>
                    <a:pt x="120421" y="113360"/>
                  </a:lnTo>
                  <a:lnTo>
                    <a:pt x="122161" y="128066"/>
                  </a:lnTo>
                  <a:lnTo>
                    <a:pt x="125869" y="129349"/>
                  </a:lnTo>
                  <a:lnTo>
                    <a:pt x="129247" y="129984"/>
                  </a:lnTo>
                  <a:lnTo>
                    <a:pt x="137248" y="129984"/>
                  </a:lnTo>
                  <a:lnTo>
                    <a:pt x="159740" y="104178"/>
                  </a:lnTo>
                  <a:lnTo>
                    <a:pt x="198691" y="0"/>
                  </a:lnTo>
                  <a:close/>
                </a:path>
              </a:pathLst>
            </a:custGeom>
            <a:solidFill>
              <a:srgbClr val="6469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1958073" y="6032207"/>
            <a:ext cx="586105" cy="120650"/>
          </a:xfrm>
          <a:custGeom>
            <a:avLst/>
            <a:gdLst/>
            <a:ahLst/>
            <a:cxnLst/>
            <a:rect l="l" t="t" r="r" b="b"/>
            <a:pathLst>
              <a:path w="586105" h="120650">
                <a:moveTo>
                  <a:pt x="128765" y="82105"/>
                </a:moveTo>
                <a:lnTo>
                  <a:pt x="118414" y="82105"/>
                </a:lnTo>
                <a:lnTo>
                  <a:pt x="118414" y="2095"/>
                </a:lnTo>
                <a:lnTo>
                  <a:pt x="102819" y="2095"/>
                </a:lnTo>
                <a:lnTo>
                  <a:pt x="102819" y="82105"/>
                </a:lnTo>
                <a:lnTo>
                  <a:pt x="67043" y="82105"/>
                </a:lnTo>
                <a:lnTo>
                  <a:pt x="67043" y="2095"/>
                </a:lnTo>
                <a:lnTo>
                  <a:pt x="51371" y="2095"/>
                </a:lnTo>
                <a:lnTo>
                  <a:pt x="51371" y="82105"/>
                </a:lnTo>
                <a:lnTo>
                  <a:pt x="15671" y="82105"/>
                </a:lnTo>
                <a:lnTo>
                  <a:pt x="15671" y="2095"/>
                </a:lnTo>
                <a:lnTo>
                  <a:pt x="0" y="2095"/>
                </a:lnTo>
                <a:lnTo>
                  <a:pt x="0" y="82105"/>
                </a:lnTo>
                <a:lnTo>
                  <a:pt x="0" y="94805"/>
                </a:lnTo>
                <a:lnTo>
                  <a:pt x="115798" y="94805"/>
                </a:lnTo>
                <a:lnTo>
                  <a:pt x="115798" y="120205"/>
                </a:lnTo>
                <a:lnTo>
                  <a:pt x="128765" y="120205"/>
                </a:lnTo>
                <a:lnTo>
                  <a:pt x="128765" y="94805"/>
                </a:lnTo>
                <a:lnTo>
                  <a:pt x="128765" y="82105"/>
                </a:lnTo>
                <a:close/>
              </a:path>
              <a:path w="586105" h="120650">
                <a:moveTo>
                  <a:pt x="224409" y="48145"/>
                </a:moveTo>
                <a:lnTo>
                  <a:pt x="223812" y="39433"/>
                </a:lnTo>
                <a:lnTo>
                  <a:pt x="223672" y="37350"/>
                </a:lnTo>
                <a:lnTo>
                  <a:pt x="221475" y="27825"/>
                </a:lnTo>
                <a:lnTo>
                  <a:pt x="217792" y="19583"/>
                </a:lnTo>
                <a:lnTo>
                  <a:pt x="212839" y="12877"/>
                </a:lnTo>
                <a:lnTo>
                  <a:pt x="212648" y="12623"/>
                </a:lnTo>
                <a:lnTo>
                  <a:pt x="207860" y="8445"/>
                </a:lnTo>
                <a:lnTo>
                  <a:pt x="207860" y="39433"/>
                </a:lnTo>
                <a:lnTo>
                  <a:pt x="156235" y="39433"/>
                </a:lnTo>
                <a:lnTo>
                  <a:pt x="156756" y="31369"/>
                </a:lnTo>
                <a:lnTo>
                  <a:pt x="159473" y="24917"/>
                </a:lnTo>
                <a:lnTo>
                  <a:pt x="169278" y="15290"/>
                </a:lnTo>
                <a:lnTo>
                  <a:pt x="175336" y="12877"/>
                </a:lnTo>
                <a:lnTo>
                  <a:pt x="190474" y="12877"/>
                </a:lnTo>
                <a:lnTo>
                  <a:pt x="196951" y="15900"/>
                </a:lnTo>
                <a:lnTo>
                  <a:pt x="205193" y="25831"/>
                </a:lnTo>
                <a:lnTo>
                  <a:pt x="207175" y="31661"/>
                </a:lnTo>
                <a:lnTo>
                  <a:pt x="207860" y="39433"/>
                </a:lnTo>
                <a:lnTo>
                  <a:pt x="207860" y="8445"/>
                </a:lnTo>
                <a:lnTo>
                  <a:pt x="206349" y="7112"/>
                </a:lnTo>
                <a:lnTo>
                  <a:pt x="199199" y="3162"/>
                </a:lnTo>
                <a:lnTo>
                  <a:pt x="191198" y="800"/>
                </a:lnTo>
                <a:lnTo>
                  <a:pt x="182359" y="0"/>
                </a:lnTo>
                <a:lnTo>
                  <a:pt x="173228" y="812"/>
                </a:lnTo>
                <a:lnTo>
                  <a:pt x="142176" y="28384"/>
                </a:lnTo>
                <a:lnTo>
                  <a:pt x="139230" y="48145"/>
                </a:lnTo>
                <a:lnTo>
                  <a:pt x="139255" y="50469"/>
                </a:lnTo>
                <a:lnTo>
                  <a:pt x="157518" y="89623"/>
                </a:lnTo>
                <a:lnTo>
                  <a:pt x="183222" y="96634"/>
                </a:lnTo>
                <a:lnTo>
                  <a:pt x="190919" y="96151"/>
                </a:lnTo>
                <a:lnTo>
                  <a:pt x="215023" y="83756"/>
                </a:lnTo>
                <a:lnTo>
                  <a:pt x="218414" y="79375"/>
                </a:lnTo>
                <a:lnTo>
                  <a:pt x="221551" y="73482"/>
                </a:lnTo>
                <a:lnTo>
                  <a:pt x="223888" y="66776"/>
                </a:lnTo>
                <a:lnTo>
                  <a:pt x="207695" y="64770"/>
                </a:lnTo>
                <a:lnTo>
                  <a:pt x="205308" y="71399"/>
                </a:lnTo>
                <a:lnTo>
                  <a:pt x="202082" y="76212"/>
                </a:lnTo>
                <a:lnTo>
                  <a:pt x="193967" y="82245"/>
                </a:lnTo>
                <a:lnTo>
                  <a:pt x="189052" y="83756"/>
                </a:lnTo>
                <a:lnTo>
                  <a:pt x="175590" y="83756"/>
                </a:lnTo>
                <a:lnTo>
                  <a:pt x="169151" y="81051"/>
                </a:lnTo>
                <a:lnTo>
                  <a:pt x="158826" y="70256"/>
                </a:lnTo>
                <a:lnTo>
                  <a:pt x="155943" y="62471"/>
                </a:lnTo>
                <a:lnTo>
                  <a:pt x="155371" y="52324"/>
                </a:lnTo>
                <a:lnTo>
                  <a:pt x="224320" y="52324"/>
                </a:lnTo>
                <a:lnTo>
                  <a:pt x="224409" y="48145"/>
                </a:lnTo>
                <a:close/>
              </a:path>
              <a:path w="586105" h="120650">
                <a:moveTo>
                  <a:pt x="319303" y="62687"/>
                </a:moveTo>
                <a:lnTo>
                  <a:pt x="303898" y="60680"/>
                </a:lnTo>
                <a:lnTo>
                  <a:pt x="302793" y="68516"/>
                </a:lnTo>
                <a:lnTo>
                  <a:pt x="300189" y="74320"/>
                </a:lnTo>
                <a:lnTo>
                  <a:pt x="291947" y="81864"/>
                </a:lnTo>
                <a:lnTo>
                  <a:pt x="286804" y="83756"/>
                </a:lnTo>
                <a:lnTo>
                  <a:pt x="272986" y="83756"/>
                </a:lnTo>
                <a:lnTo>
                  <a:pt x="254889" y="48234"/>
                </a:lnTo>
                <a:lnTo>
                  <a:pt x="255346" y="39674"/>
                </a:lnTo>
                <a:lnTo>
                  <a:pt x="273634" y="12877"/>
                </a:lnTo>
                <a:lnTo>
                  <a:pt x="286740" y="12877"/>
                </a:lnTo>
                <a:lnTo>
                  <a:pt x="291198" y="14452"/>
                </a:lnTo>
                <a:lnTo>
                  <a:pt x="298577" y="20726"/>
                </a:lnTo>
                <a:lnTo>
                  <a:pt x="301142" y="25400"/>
                </a:lnTo>
                <a:lnTo>
                  <a:pt x="302590" y="31610"/>
                </a:lnTo>
                <a:lnTo>
                  <a:pt x="317830" y="29248"/>
                </a:lnTo>
                <a:lnTo>
                  <a:pt x="288099" y="482"/>
                </a:lnTo>
                <a:lnTo>
                  <a:pt x="280911" y="0"/>
                </a:lnTo>
                <a:lnTo>
                  <a:pt x="272961" y="0"/>
                </a:lnTo>
                <a:lnTo>
                  <a:pt x="241566" y="28308"/>
                </a:lnTo>
                <a:lnTo>
                  <a:pt x="238772" y="48666"/>
                </a:lnTo>
                <a:lnTo>
                  <a:pt x="239496" y="59575"/>
                </a:lnTo>
                <a:lnTo>
                  <a:pt x="263702" y="93535"/>
                </a:lnTo>
                <a:lnTo>
                  <a:pt x="280835" y="96634"/>
                </a:lnTo>
                <a:lnTo>
                  <a:pt x="288112" y="96075"/>
                </a:lnTo>
                <a:lnTo>
                  <a:pt x="317550" y="70218"/>
                </a:lnTo>
                <a:lnTo>
                  <a:pt x="319303" y="62687"/>
                </a:lnTo>
                <a:close/>
              </a:path>
              <a:path w="586105" h="120650">
                <a:moveTo>
                  <a:pt x="398703" y="2095"/>
                </a:moveTo>
                <a:lnTo>
                  <a:pt x="323557" y="2095"/>
                </a:lnTo>
                <a:lnTo>
                  <a:pt x="323557" y="15062"/>
                </a:lnTo>
                <a:lnTo>
                  <a:pt x="353339" y="15062"/>
                </a:lnTo>
                <a:lnTo>
                  <a:pt x="353339" y="94551"/>
                </a:lnTo>
                <a:lnTo>
                  <a:pt x="368922" y="94551"/>
                </a:lnTo>
                <a:lnTo>
                  <a:pt x="368922" y="15062"/>
                </a:lnTo>
                <a:lnTo>
                  <a:pt x="398703" y="15062"/>
                </a:lnTo>
                <a:lnTo>
                  <a:pt x="398703" y="2095"/>
                </a:lnTo>
                <a:close/>
              </a:path>
              <a:path w="586105" h="120650">
                <a:moveTo>
                  <a:pt x="488784" y="63246"/>
                </a:moveTo>
                <a:lnTo>
                  <a:pt x="487349" y="58534"/>
                </a:lnTo>
                <a:lnTo>
                  <a:pt x="483997" y="53898"/>
                </a:lnTo>
                <a:lnTo>
                  <a:pt x="481609" y="50584"/>
                </a:lnTo>
                <a:lnTo>
                  <a:pt x="477989" y="47866"/>
                </a:lnTo>
                <a:lnTo>
                  <a:pt x="473633" y="46418"/>
                </a:lnTo>
                <a:lnTo>
                  <a:pt x="477291" y="44208"/>
                </a:lnTo>
                <a:lnTo>
                  <a:pt x="480034" y="41465"/>
                </a:lnTo>
                <a:lnTo>
                  <a:pt x="480275" y="41021"/>
                </a:lnTo>
                <a:lnTo>
                  <a:pt x="483692" y="34899"/>
                </a:lnTo>
                <a:lnTo>
                  <a:pt x="484593" y="31089"/>
                </a:lnTo>
                <a:lnTo>
                  <a:pt x="484606" y="21132"/>
                </a:lnTo>
                <a:lnTo>
                  <a:pt x="483044" y="16395"/>
                </a:lnTo>
                <a:lnTo>
                  <a:pt x="482003" y="15074"/>
                </a:lnTo>
                <a:lnTo>
                  <a:pt x="476846" y="8509"/>
                </a:lnTo>
                <a:lnTo>
                  <a:pt x="473125" y="5791"/>
                </a:lnTo>
                <a:lnTo>
                  <a:pt x="472681" y="5651"/>
                </a:lnTo>
                <a:lnTo>
                  <a:pt x="472681" y="64960"/>
                </a:lnTo>
                <a:lnTo>
                  <a:pt x="472655" y="68707"/>
                </a:lnTo>
                <a:lnTo>
                  <a:pt x="472503" y="72961"/>
                </a:lnTo>
                <a:lnTo>
                  <a:pt x="470763" y="76530"/>
                </a:lnTo>
                <a:lnTo>
                  <a:pt x="464146" y="80645"/>
                </a:lnTo>
                <a:lnTo>
                  <a:pt x="458050" y="81673"/>
                </a:lnTo>
                <a:lnTo>
                  <a:pt x="428536" y="81673"/>
                </a:lnTo>
                <a:lnTo>
                  <a:pt x="428536" y="53898"/>
                </a:lnTo>
                <a:lnTo>
                  <a:pt x="454304" y="53898"/>
                </a:lnTo>
                <a:lnTo>
                  <a:pt x="472681" y="64960"/>
                </a:lnTo>
                <a:lnTo>
                  <a:pt x="472681" y="5651"/>
                </a:lnTo>
                <a:lnTo>
                  <a:pt x="468680" y="4279"/>
                </a:lnTo>
                <a:lnTo>
                  <a:pt x="468680" y="23253"/>
                </a:lnTo>
                <a:lnTo>
                  <a:pt x="468680" y="31089"/>
                </a:lnTo>
                <a:lnTo>
                  <a:pt x="451929" y="41021"/>
                </a:lnTo>
                <a:lnTo>
                  <a:pt x="428536" y="41021"/>
                </a:lnTo>
                <a:lnTo>
                  <a:pt x="428536" y="15074"/>
                </a:lnTo>
                <a:lnTo>
                  <a:pt x="454139" y="15074"/>
                </a:lnTo>
                <a:lnTo>
                  <a:pt x="460032" y="16027"/>
                </a:lnTo>
                <a:lnTo>
                  <a:pt x="466940" y="19862"/>
                </a:lnTo>
                <a:lnTo>
                  <a:pt x="468680" y="23253"/>
                </a:lnTo>
                <a:lnTo>
                  <a:pt x="468680" y="4279"/>
                </a:lnTo>
                <a:lnTo>
                  <a:pt x="464477" y="2832"/>
                </a:lnTo>
                <a:lnTo>
                  <a:pt x="457885" y="2095"/>
                </a:lnTo>
                <a:lnTo>
                  <a:pt x="412864" y="2095"/>
                </a:lnTo>
                <a:lnTo>
                  <a:pt x="412864" y="94564"/>
                </a:lnTo>
                <a:lnTo>
                  <a:pt x="454571" y="94564"/>
                </a:lnTo>
                <a:lnTo>
                  <a:pt x="488784" y="68707"/>
                </a:lnTo>
                <a:lnTo>
                  <a:pt x="488784" y="63246"/>
                </a:lnTo>
                <a:close/>
              </a:path>
              <a:path w="586105" h="120650">
                <a:moveTo>
                  <a:pt x="585736" y="94551"/>
                </a:moveTo>
                <a:lnTo>
                  <a:pt x="580783" y="48145"/>
                </a:lnTo>
                <a:lnTo>
                  <a:pt x="580783" y="27952"/>
                </a:lnTo>
                <a:lnTo>
                  <a:pt x="580517" y="23126"/>
                </a:lnTo>
                <a:lnTo>
                  <a:pt x="579996" y="20459"/>
                </a:lnTo>
                <a:lnTo>
                  <a:pt x="579069" y="16167"/>
                </a:lnTo>
                <a:lnTo>
                  <a:pt x="577596" y="12966"/>
                </a:lnTo>
                <a:lnTo>
                  <a:pt x="577443" y="12611"/>
                </a:lnTo>
                <a:lnTo>
                  <a:pt x="572795" y="6985"/>
                </a:lnTo>
                <a:lnTo>
                  <a:pt x="569163" y="4648"/>
                </a:lnTo>
                <a:lnTo>
                  <a:pt x="559308" y="927"/>
                </a:lnTo>
                <a:lnTo>
                  <a:pt x="552881" y="0"/>
                </a:lnTo>
                <a:lnTo>
                  <a:pt x="537044" y="0"/>
                </a:lnTo>
                <a:lnTo>
                  <a:pt x="504685" y="21920"/>
                </a:lnTo>
                <a:lnTo>
                  <a:pt x="503288" y="28473"/>
                </a:lnTo>
                <a:lnTo>
                  <a:pt x="518617" y="30556"/>
                </a:lnTo>
                <a:lnTo>
                  <a:pt x="520293" y="24003"/>
                </a:lnTo>
                <a:lnTo>
                  <a:pt x="522897" y="19431"/>
                </a:lnTo>
                <a:lnTo>
                  <a:pt x="529920" y="14262"/>
                </a:lnTo>
                <a:lnTo>
                  <a:pt x="535355" y="12966"/>
                </a:lnTo>
                <a:lnTo>
                  <a:pt x="550621" y="12966"/>
                </a:lnTo>
                <a:lnTo>
                  <a:pt x="556577" y="14744"/>
                </a:lnTo>
                <a:lnTo>
                  <a:pt x="563537" y="20891"/>
                </a:lnTo>
                <a:lnTo>
                  <a:pt x="565023" y="25400"/>
                </a:lnTo>
                <a:lnTo>
                  <a:pt x="564934" y="35877"/>
                </a:lnTo>
                <a:lnTo>
                  <a:pt x="564934" y="48145"/>
                </a:lnTo>
                <a:lnTo>
                  <a:pt x="547344" y="83045"/>
                </a:lnTo>
                <a:lnTo>
                  <a:pt x="541972" y="84378"/>
                </a:lnTo>
                <a:lnTo>
                  <a:pt x="529844" y="84378"/>
                </a:lnTo>
                <a:lnTo>
                  <a:pt x="525221" y="82969"/>
                </a:lnTo>
                <a:lnTo>
                  <a:pt x="518896" y="77406"/>
                </a:lnTo>
                <a:lnTo>
                  <a:pt x="517410" y="74155"/>
                </a:lnTo>
                <a:lnTo>
                  <a:pt x="517309" y="67005"/>
                </a:lnTo>
                <a:lnTo>
                  <a:pt x="518033" y="64528"/>
                </a:lnTo>
                <a:lnTo>
                  <a:pt x="539330" y="54076"/>
                </a:lnTo>
                <a:lnTo>
                  <a:pt x="547331" y="52793"/>
                </a:lnTo>
                <a:lnTo>
                  <a:pt x="554266" y="51384"/>
                </a:lnTo>
                <a:lnTo>
                  <a:pt x="560133" y="49834"/>
                </a:lnTo>
                <a:lnTo>
                  <a:pt x="564934" y="48145"/>
                </a:lnTo>
                <a:lnTo>
                  <a:pt x="564934" y="35877"/>
                </a:lnTo>
                <a:lnTo>
                  <a:pt x="559816" y="37388"/>
                </a:lnTo>
                <a:lnTo>
                  <a:pt x="553453" y="38785"/>
                </a:lnTo>
                <a:lnTo>
                  <a:pt x="545833" y="40093"/>
                </a:lnTo>
                <a:lnTo>
                  <a:pt x="536981" y="41275"/>
                </a:lnTo>
                <a:lnTo>
                  <a:pt x="530771" y="42037"/>
                </a:lnTo>
                <a:lnTo>
                  <a:pt x="526122" y="42811"/>
                </a:lnTo>
                <a:lnTo>
                  <a:pt x="500595" y="65646"/>
                </a:lnTo>
                <a:lnTo>
                  <a:pt x="500595" y="77901"/>
                </a:lnTo>
                <a:lnTo>
                  <a:pt x="503313" y="84239"/>
                </a:lnTo>
                <a:lnTo>
                  <a:pt x="514235" y="94157"/>
                </a:lnTo>
                <a:lnTo>
                  <a:pt x="522046" y="96634"/>
                </a:lnTo>
                <a:lnTo>
                  <a:pt x="538353" y="96634"/>
                </a:lnTo>
                <a:lnTo>
                  <a:pt x="544106" y="95631"/>
                </a:lnTo>
                <a:lnTo>
                  <a:pt x="554850" y="91567"/>
                </a:lnTo>
                <a:lnTo>
                  <a:pt x="560438" y="88087"/>
                </a:lnTo>
                <a:lnTo>
                  <a:pt x="564794" y="84378"/>
                </a:lnTo>
                <a:lnTo>
                  <a:pt x="566242" y="83146"/>
                </a:lnTo>
                <a:lnTo>
                  <a:pt x="566699" y="87503"/>
                </a:lnTo>
                <a:lnTo>
                  <a:pt x="567753" y="91300"/>
                </a:lnTo>
                <a:lnTo>
                  <a:pt x="569379" y="94551"/>
                </a:lnTo>
                <a:lnTo>
                  <a:pt x="585736" y="94551"/>
                </a:lnTo>
                <a:close/>
              </a:path>
            </a:pathLst>
          </a:custGeom>
          <a:solidFill>
            <a:srgbClr val="646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5340" y="6245656"/>
            <a:ext cx="632460" cy="132080"/>
          </a:xfrm>
          <a:custGeom>
            <a:avLst/>
            <a:gdLst/>
            <a:ahLst/>
            <a:cxnLst/>
            <a:rect l="l" t="t" r="r" b="b"/>
            <a:pathLst>
              <a:path w="632460" h="132079">
                <a:moveTo>
                  <a:pt x="84721" y="2095"/>
                </a:moveTo>
                <a:lnTo>
                  <a:pt x="69049" y="2095"/>
                </a:lnTo>
                <a:lnTo>
                  <a:pt x="46786" y="62826"/>
                </a:lnTo>
                <a:lnTo>
                  <a:pt x="44640" y="69862"/>
                </a:lnTo>
                <a:lnTo>
                  <a:pt x="42849" y="77050"/>
                </a:lnTo>
                <a:lnTo>
                  <a:pt x="40868" y="69570"/>
                </a:lnTo>
                <a:lnTo>
                  <a:pt x="38633" y="62433"/>
                </a:lnTo>
                <a:lnTo>
                  <a:pt x="16903" y="2095"/>
                </a:lnTo>
                <a:lnTo>
                  <a:pt x="0" y="2095"/>
                </a:lnTo>
                <a:lnTo>
                  <a:pt x="35090" y="94729"/>
                </a:lnTo>
                <a:lnTo>
                  <a:pt x="29895" y="108661"/>
                </a:lnTo>
                <a:lnTo>
                  <a:pt x="27571" y="112318"/>
                </a:lnTo>
                <a:lnTo>
                  <a:pt x="25869" y="113944"/>
                </a:lnTo>
                <a:lnTo>
                  <a:pt x="21678" y="116255"/>
                </a:lnTo>
                <a:lnTo>
                  <a:pt x="18897" y="116840"/>
                </a:lnTo>
                <a:lnTo>
                  <a:pt x="12865" y="116840"/>
                </a:lnTo>
                <a:lnTo>
                  <a:pt x="9867" y="116382"/>
                </a:lnTo>
                <a:lnTo>
                  <a:pt x="6451" y="115455"/>
                </a:lnTo>
                <a:lnTo>
                  <a:pt x="8191" y="130162"/>
                </a:lnTo>
                <a:lnTo>
                  <a:pt x="11899" y="131445"/>
                </a:lnTo>
                <a:lnTo>
                  <a:pt x="15278" y="132080"/>
                </a:lnTo>
                <a:lnTo>
                  <a:pt x="23279" y="132080"/>
                </a:lnTo>
                <a:lnTo>
                  <a:pt x="45770" y="106273"/>
                </a:lnTo>
                <a:lnTo>
                  <a:pt x="84721" y="2095"/>
                </a:lnTo>
                <a:close/>
              </a:path>
              <a:path w="632460" h="132079">
                <a:moveTo>
                  <a:pt x="165201" y="2095"/>
                </a:moveTo>
                <a:lnTo>
                  <a:pt x="149529" y="2095"/>
                </a:lnTo>
                <a:lnTo>
                  <a:pt x="149529" y="43967"/>
                </a:lnTo>
                <a:lnTo>
                  <a:pt x="140119" y="47104"/>
                </a:lnTo>
                <a:lnTo>
                  <a:pt x="132461" y="48666"/>
                </a:lnTo>
                <a:lnTo>
                  <a:pt x="121373" y="48666"/>
                </a:lnTo>
                <a:lnTo>
                  <a:pt x="105816" y="27139"/>
                </a:lnTo>
                <a:lnTo>
                  <a:pt x="105816" y="2095"/>
                </a:lnTo>
                <a:lnTo>
                  <a:pt x="90144" y="2095"/>
                </a:lnTo>
                <a:lnTo>
                  <a:pt x="90144" y="32512"/>
                </a:lnTo>
                <a:lnTo>
                  <a:pt x="91109" y="38201"/>
                </a:lnTo>
                <a:lnTo>
                  <a:pt x="94932" y="48526"/>
                </a:lnTo>
                <a:lnTo>
                  <a:pt x="98577" y="52895"/>
                </a:lnTo>
                <a:lnTo>
                  <a:pt x="109308" y="60032"/>
                </a:lnTo>
                <a:lnTo>
                  <a:pt x="115519" y="61810"/>
                </a:lnTo>
                <a:lnTo>
                  <a:pt x="122529" y="61810"/>
                </a:lnTo>
                <a:lnTo>
                  <a:pt x="128917" y="61531"/>
                </a:lnTo>
                <a:lnTo>
                  <a:pt x="135547" y="60680"/>
                </a:lnTo>
                <a:lnTo>
                  <a:pt x="142417" y="59270"/>
                </a:lnTo>
                <a:lnTo>
                  <a:pt x="149529" y="57289"/>
                </a:lnTo>
                <a:lnTo>
                  <a:pt x="149529" y="94551"/>
                </a:lnTo>
                <a:lnTo>
                  <a:pt x="165201" y="94551"/>
                </a:lnTo>
                <a:lnTo>
                  <a:pt x="165201" y="2095"/>
                </a:lnTo>
                <a:close/>
              </a:path>
              <a:path w="632460" h="132079">
                <a:moveTo>
                  <a:pt x="268630" y="94551"/>
                </a:moveTo>
                <a:lnTo>
                  <a:pt x="263677" y="48145"/>
                </a:lnTo>
                <a:lnTo>
                  <a:pt x="263677" y="27952"/>
                </a:lnTo>
                <a:lnTo>
                  <a:pt x="263410" y="23126"/>
                </a:lnTo>
                <a:lnTo>
                  <a:pt x="235775" y="0"/>
                </a:lnTo>
                <a:lnTo>
                  <a:pt x="219938" y="0"/>
                </a:lnTo>
                <a:lnTo>
                  <a:pt x="187579" y="21920"/>
                </a:lnTo>
                <a:lnTo>
                  <a:pt x="186182" y="28473"/>
                </a:lnTo>
                <a:lnTo>
                  <a:pt x="201510" y="30556"/>
                </a:lnTo>
                <a:lnTo>
                  <a:pt x="203187" y="24003"/>
                </a:lnTo>
                <a:lnTo>
                  <a:pt x="205790" y="19431"/>
                </a:lnTo>
                <a:lnTo>
                  <a:pt x="212813" y="14262"/>
                </a:lnTo>
                <a:lnTo>
                  <a:pt x="218249" y="12966"/>
                </a:lnTo>
                <a:lnTo>
                  <a:pt x="233514" y="12966"/>
                </a:lnTo>
                <a:lnTo>
                  <a:pt x="239471" y="14744"/>
                </a:lnTo>
                <a:lnTo>
                  <a:pt x="246430" y="20891"/>
                </a:lnTo>
                <a:lnTo>
                  <a:pt x="247916" y="25400"/>
                </a:lnTo>
                <a:lnTo>
                  <a:pt x="247827" y="35877"/>
                </a:lnTo>
                <a:lnTo>
                  <a:pt x="247827" y="48145"/>
                </a:lnTo>
                <a:lnTo>
                  <a:pt x="230238" y="83045"/>
                </a:lnTo>
                <a:lnTo>
                  <a:pt x="224866" y="84378"/>
                </a:lnTo>
                <a:lnTo>
                  <a:pt x="212737" y="84378"/>
                </a:lnTo>
                <a:lnTo>
                  <a:pt x="208114" y="82969"/>
                </a:lnTo>
                <a:lnTo>
                  <a:pt x="201790" y="77406"/>
                </a:lnTo>
                <a:lnTo>
                  <a:pt x="200304" y="74155"/>
                </a:lnTo>
                <a:lnTo>
                  <a:pt x="200202" y="67005"/>
                </a:lnTo>
                <a:lnTo>
                  <a:pt x="200926" y="64528"/>
                </a:lnTo>
                <a:lnTo>
                  <a:pt x="222224" y="54076"/>
                </a:lnTo>
                <a:lnTo>
                  <a:pt x="230225" y="52793"/>
                </a:lnTo>
                <a:lnTo>
                  <a:pt x="237159" y="51371"/>
                </a:lnTo>
                <a:lnTo>
                  <a:pt x="243027" y="49822"/>
                </a:lnTo>
                <a:lnTo>
                  <a:pt x="247827" y="48145"/>
                </a:lnTo>
                <a:lnTo>
                  <a:pt x="247827" y="35877"/>
                </a:lnTo>
                <a:lnTo>
                  <a:pt x="242709" y="37388"/>
                </a:lnTo>
                <a:lnTo>
                  <a:pt x="236347" y="38785"/>
                </a:lnTo>
                <a:lnTo>
                  <a:pt x="228739" y="40081"/>
                </a:lnTo>
                <a:lnTo>
                  <a:pt x="219875" y="41275"/>
                </a:lnTo>
                <a:lnTo>
                  <a:pt x="213664" y="42037"/>
                </a:lnTo>
                <a:lnTo>
                  <a:pt x="209016" y="42811"/>
                </a:lnTo>
                <a:lnTo>
                  <a:pt x="183489" y="65646"/>
                </a:lnTo>
                <a:lnTo>
                  <a:pt x="183489" y="77901"/>
                </a:lnTo>
                <a:lnTo>
                  <a:pt x="186207" y="84239"/>
                </a:lnTo>
                <a:lnTo>
                  <a:pt x="197129" y="94157"/>
                </a:lnTo>
                <a:lnTo>
                  <a:pt x="204939" y="96634"/>
                </a:lnTo>
                <a:lnTo>
                  <a:pt x="221246" y="96634"/>
                </a:lnTo>
                <a:lnTo>
                  <a:pt x="226999" y="95631"/>
                </a:lnTo>
                <a:lnTo>
                  <a:pt x="237744" y="91567"/>
                </a:lnTo>
                <a:lnTo>
                  <a:pt x="243332" y="88087"/>
                </a:lnTo>
                <a:lnTo>
                  <a:pt x="247688" y="84378"/>
                </a:lnTo>
                <a:lnTo>
                  <a:pt x="249135" y="83146"/>
                </a:lnTo>
                <a:lnTo>
                  <a:pt x="249593" y="87503"/>
                </a:lnTo>
                <a:lnTo>
                  <a:pt x="250647" y="91300"/>
                </a:lnTo>
                <a:lnTo>
                  <a:pt x="252272" y="94551"/>
                </a:lnTo>
                <a:lnTo>
                  <a:pt x="268630" y="94551"/>
                </a:lnTo>
                <a:close/>
              </a:path>
              <a:path w="632460" h="132079">
                <a:moveTo>
                  <a:pt x="363702" y="62687"/>
                </a:moveTo>
                <a:lnTo>
                  <a:pt x="348297" y="60680"/>
                </a:lnTo>
                <a:lnTo>
                  <a:pt x="347192" y="68516"/>
                </a:lnTo>
                <a:lnTo>
                  <a:pt x="344589" y="74320"/>
                </a:lnTo>
                <a:lnTo>
                  <a:pt x="336346" y="81864"/>
                </a:lnTo>
                <a:lnTo>
                  <a:pt x="331203" y="83756"/>
                </a:lnTo>
                <a:lnTo>
                  <a:pt x="317385" y="83756"/>
                </a:lnTo>
                <a:lnTo>
                  <a:pt x="299288" y="48234"/>
                </a:lnTo>
                <a:lnTo>
                  <a:pt x="299745" y="39674"/>
                </a:lnTo>
                <a:lnTo>
                  <a:pt x="318033" y="12877"/>
                </a:lnTo>
                <a:lnTo>
                  <a:pt x="331139" y="12877"/>
                </a:lnTo>
                <a:lnTo>
                  <a:pt x="335597" y="14452"/>
                </a:lnTo>
                <a:lnTo>
                  <a:pt x="342976" y="20726"/>
                </a:lnTo>
                <a:lnTo>
                  <a:pt x="345541" y="25400"/>
                </a:lnTo>
                <a:lnTo>
                  <a:pt x="346989" y="31610"/>
                </a:lnTo>
                <a:lnTo>
                  <a:pt x="362229" y="29248"/>
                </a:lnTo>
                <a:lnTo>
                  <a:pt x="332498" y="469"/>
                </a:lnTo>
                <a:lnTo>
                  <a:pt x="325310" y="0"/>
                </a:lnTo>
                <a:lnTo>
                  <a:pt x="317360" y="0"/>
                </a:lnTo>
                <a:lnTo>
                  <a:pt x="285965" y="28308"/>
                </a:lnTo>
                <a:lnTo>
                  <a:pt x="283171" y="48666"/>
                </a:lnTo>
                <a:lnTo>
                  <a:pt x="283895" y="59575"/>
                </a:lnTo>
                <a:lnTo>
                  <a:pt x="308102" y="93535"/>
                </a:lnTo>
                <a:lnTo>
                  <a:pt x="325221" y="96634"/>
                </a:lnTo>
                <a:lnTo>
                  <a:pt x="332498" y="96075"/>
                </a:lnTo>
                <a:lnTo>
                  <a:pt x="361950" y="70218"/>
                </a:lnTo>
                <a:lnTo>
                  <a:pt x="363702" y="62687"/>
                </a:lnTo>
                <a:close/>
              </a:path>
              <a:path w="632460" h="132079">
                <a:moveTo>
                  <a:pt x="444334" y="2095"/>
                </a:moveTo>
                <a:lnTo>
                  <a:pt x="369201" y="2095"/>
                </a:lnTo>
                <a:lnTo>
                  <a:pt x="369201" y="15062"/>
                </a:lnTo>
                <a:lnTo>
                  <a:pt x="398970" y="15062"/>
                </a:lnTo>
                <a:lnTo>
                  <a:pt x="398970" y="94551"/>
                </a:lnTo>
                <a:lnTo>
                  <a:pt x="414553" y="94551"/>
                </a:lnTo>
                <a:lnTo>
                  <a:pt x="414553" y="15062"/>
                </a:lnTo>
                <a:lnTo>
                  <a:pt x="444334" y="15062"/>
                </a:lnTo>
                <a:lnTo>
                  <a:pt x="444334" y="2095"/>
                </a:lnTo>
                <a:close/>
              </a:path>
              <a:path w="632460" h="132079">
                <a:moveTo>
                  <a:pt x="535863" y="2095"/>
                </a:moveTo>
                <a:lnTo>
                  <a:pt x="518972" y="2095"/>
                </a:lnTo>
                <a:lnTo>
                  <a:pt x="475526" y="72618"/>
                </a:lnTo>
                <a:lnTo>
                  <a:pt x="475526" y="2095"/>
                </a:lnTo>
                <a:lnTo>
                  <a:pt x="459854" y="2095"/>
                </a:lnTo>
                <a:lnTo>
                  <a:pt x="459854" y="94551"/>
                </a:lnTo>
                <a:lnTo>
                  <a:pt x="476745" y="94551"/>
                </a:lnTo>
                <a:lnTo>
                  <a:pt x="520192" y="24472"/>
                </a:lnTo>
                <a:lnTo>
                  <a:pt x="520192" y="94551"/>
                </a:lnTo>
                <a:lnTo>
                  <a:pt x="535863" y="94551"/>
                </a:lnTo>
                <a:lnTo>
                  <a:pt x="535863" y="2095"/>
                </a:lnTo>
                <a:close/>
              </a:path>
              <a:path w="632460" h="132079">
                <a:moveTo>
                  <a:pt x="631875" y="2095"/>
                </a:moveTo>
                <a:lnTo>
                  <a:pt x="616292" y="2095"/>
                </a:lnTo>
                <a:lnTo>
                  <a:pt x="616292" y="15062"/>
                </a:lnTo>
                <a:lnTo>
                  <a:pt x="616292" y="45618"/>
                </a:lnTo>
                <a:lnTo>
                  <a:pt x="588860" y="45618"/>
                </a:lnTo>
                <a:lnTo>
                  <a:pt x="581825" y="44335"/>
                </a:lnTo>
                <a:lnTo>
                  <a:pt x="573874" y="39154"/>
                </a:lnTo>
                <a:lnTo>
                  <a:pt x="571881" y="35115"/>
                </a:lnTo>
                <a:lnTo>
                  <a:pt x="571881" y="25717"/>
                </a:lnTo>
                <a:lnTo>
                  <a:pt x="573239" y="22313"/>
                </a:lnTo>
                <a:lnTo>
                  <a:pt x="578637" y="16510"/>
                </a:lnTo>
                <a:lnTo>
                  <a:pt x="584657" y="15062"/>
                </a:lnTo>
                <a:lnTo>
                  <a:pt x="616292" y="15062"/>
                </a:lnTo>
                <a:lnTo>
                  <a:pt x="616292" y="2095"/>
                </a:lnTo>
                <a:lnTo>
                  <a:pt x="589038" y="2095"/>
                </a:lnTo>
                <a:lnTo>
                  <a:pt x="581469" y="2565"/>
                </a:lnTo>
                <a:lnTo>
                  <a:pt x="555955" y="21069"/>
                </a:lnTo>
                <a:lnTo>
                  <a:pt x="555955" y="35877"/>
                </a:lnTo>
                <a:lnTo>
                  <a:pt x="558114" y="41871"/>
                </a:lnTo>
                <a:lnTo>
                  <a:pt x="566762" y="52324"/>
                </a:lnTo>
                <a:lnTo>
                  <a:pt x="573405" y="55549"/>
                </a:lnTo>
                <a:lnTo>
                  <a:pt x="582333" y="56756"/>
                </a:lnTo>
                <a:lnTo>
                  <a:pt x="577227" y="57746"/>
                </a:lnTo>
                <a:lnTo>
                  <a:pt x="572096" y="62052"/>
                </a:lnTo>
                <a:lnTo>
                  <a:pt x="550037" y="94551"/>
                </a:lnTo>
                <a:lnTo>
                  <a:pt x="569455" y="94551"/>
                </a:lnTo>
                <a:lnTo>
                  <a:pt x="583120" y="74345"/>
                </a:lnTo>
                <a:lnTo>
                  <a:pt x="588276" y="66636"/>
                </a:lnTo>
                <a:lnTo>
                  <a:pt x="592239" y="62039"/>
                </a:lnTo>
                <a:lnTo>
                  <a:pt x="597611" y="59220"/>
                </a:lnTo>
                <a:lnTo>
                  <a:pt x="601726" y="58508"/>
                </a:lnTo>
                <a:lnTo>
                  <a:pt x="616292" y="58508"/>
                </a:lnTo>
                <a:lnTo>
                  <a:pt x="616292" y="94551"/>
                </a:lnTo>
                <a:lnTo>
                  <a:pt x="631875" y="94551"/>
                </a:lnTo>
                <a:lnTo>
                  <a:pt x="631875" y="58508"/>
                </a:lnTo>
                <a:lnTo>
                  <a:pt x="631875" y="45618"/>
                </a:lnTo>
                <a:lnTo>
                  <a:pt x="631875" y="15062"/>
                </a:lnTo>
                <a:lnTo>
                  <a:pt x="631875" y="2095"/>
                </a:lnTo>
                <a:close/>
              </a:path>
            </a:pathLst>
          </a:custGeom>
          <a:solidFill>
            <a:srgbClr val="646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object 4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63121" y="6247738"/>
            <a:ext cx="75920" cy="92468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1306301" y="6245642"/>
            <a:ext cx="632460" cy="130175"/>
            <a:chOff x="1306301" y="6245642"/>
            <a:chExt cx="632460" cy="130175"/>
          </a:xfrm>
        </p:grpSpPr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06301" y="6247742"/>
              <a:ext cx="72961" cy="9245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02416" y="6245642"/>
              <a:ext cx="278160" cy="12999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99642" y="6245652"/>
              <a:ext cx="238531" cy="9663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31663" y="0"/>
            <a:ext cx="4974590" cy="6858000"/>
            <a:chOff x="4931663" y="0"/>
            <a:chExt cx="497459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1663" y="0"/>
              <a:ext cx="4974335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33559" y="0"/>
              <a:ext cx="472440" cy="6858000"/>
            </a:xfrm>
            <a:custGeom>
              <a:avLst/>
              <a:gdLst/>
              <a:ahLst/>
              <a:cxnLst/>
              <a:rect l="l" t="t" r="r" b="b"/>
              <a:pathLst>
                <a:path w="472440" h="6858000">
                  <a:moveTo>
                    <a:pt x="471817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71817" y="6858000"/>
                  </a:lnTo>
                  <a:lnTo>
                    <a:pt x="471817" y="0"/>
                  </a:lnTo>
                  <a:close/>
                </a:path>
              </a:pathLst>
            </a:custGeom>
            <a:solidFill>
              <a:srgbClr val="F1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66160" y="656856"/>
              <a:ext cx="227063" cy="1840978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460517" y="438969"/>
            <a:ext cx="50800" cy="193040"/>
          </a:xfrm>
          <a:custGeom>
            <a:avLst/>
            <a:gdLst/>
            <a:ahLst/>
            <a:cxnLst/>
            <a:rect l="l" t="t" r="r" b="b"/>
            <a:pathLst>
              <a:path w="50800" h="193040">
                <a:moveTo>
                  <a:pt x="0" y="193040"/>
                </a:moveTo>
                <a:lnTo>
                  <a:pt x="50393" y="193040"/>
                </a:lnTo>
                <a:lnTo>
                  <a:pt x="50393" y="0"/>
                </a:lnTo>
                <a:lnTo>
                  <a:pt x="0" y="0"/>
                </a:lnTo>
                <a:lnTo>
                  <a:pt x="0" y="19304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460517" y="394519"/>
            <a:ext cx="1022985" cy="280670"/>
            <a:chOff x="460517" y="394519"/>
            <a:chExt cx="1022985" cy="280670"/>
          </a:xfrm>
        </p:grpSpPr>
        <p:sp>
          <p:nvSpPr>
            <p:cNvPr id="8" name="object 8"/>
            <p:cNvSpPr/>
            <p:nvPr/>
          </p:nvSpPr>
          <p:spPr>
            <a:xfrm>
              <a:off x="460514" y="394525"/>
              <a:ext cx="213360" cy="237490"/>
            </a:xfrm>
            <a:custGeom>
              <a:avLst/>
              <a:gdLst/>
              <a:ahLst/>
              <a:cxnLst/>
              <a:rect l="l" t="t" r="r" b="b"/>
              <a:pathLst>
                <a:path w="213359" h="237490">
                  <a:moveTo>
                    <a:pt x="213004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162229" y="44450"/>
                  </a:lnTo>
                  <a:lnTo>
                    <a:pt x="162229" y="237490"/>
                  </a:lnTo>
                  <a:lnTo>
                    <a:pt x="213004" y="237490"/>
                  </a:lnTo>
                  <a:lnTo>
                    <a:pt x="213004" y="44450"/>
                  </a:lnTo>
                  <a:lnTo>
                    <a:pt x="213004" y="0"/>
                  </a:lnTo>
                  <a:close/>
                </a:path>
              </a:pathLst>
            </a:custGeom>
            <a:solidFill>
              <a:srgbClr val="F1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7997" y="455665"/>
              <a:ext cx="395183" cy="21939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1972" y="459910"/>
              <a:ext cx="351509" cy="17572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1528248" y="455665"/>
            <a:ext cx="728345" cy="180340"/>
            <a:chOff x="1528248" y="455665"/>
            <a:chExt cx="728345" cy="18034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8248" y="455665"/>
              <a:ext cx="253479" cy="1799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09474" y="459921"/>
              <a:ext cx="161188" cy="1714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03712" y="455668"/>
              <a:ext cx="174675" cy="17997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211090" y="562786"/>
              <a:ext cx="45085" cy="68580"/>
            </a:xfrm>
            <a:custGeom>
              <a:avLst/>
              <a:gdLst/>
              <a:ahLst/>
              <a:cxnLst/>
              <a:rect l="l" t="t" r="r" b="b"/>
              <a:pathLst>
                <a:path w="45085" h="68579">
                  <a:moveTo>
                    <a:pt x="0" y="68579"/>
                  </a:moveTo>
                  <a:lnTo>
                    <a:pt x="45085" y="68579"/>
                  </a:lnTo>
                  <a:lnTo>
                    <a:pt x="45085" y="0"/>
                  </a:lnTo>
                  <a:lnTo>
                    <a:pt x="0" y="0"/>
                  </a:lnTo>
                  <a:lnTo>
                    <a:pt x="0" y="68579"/>
                  </a:lnTo>
                  <a:close/>
                </a:path>
              </a:pathLst>
            </a:custGeom>
            <a:solidFill>
              <a:srgbClr val="F1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2211082" y="459917"/>
            <a:ext cx="161290" cy="171450"/>
          </a:xfrm>
          <a:custGeom>
            <a:avLst/>
            <a:gdLst/>
            <a:ahLst/>
            <a:cxnLst/>
            <a:rect l="l" t="t" r="r" b="b"/>
            <a:pathLst>
              <a:path w="161289" h="171450">
                <a:moveTo>
                  <a:pt x="161163" y="0"/>
                </a:moveTo>
                <a:lnTo>
                  <a:pt x="116090" y="0"/>
                </a:lnTo>
                <a:lnTo>
                  <a:pt x="116090" y="63500"/>
                </a:lnTo>
                <a:lnTo>
                  <a:pt x="45085" y="63500"/>
                </a:lnTo>
                <a:lnTo>
                  <a:pt x="45085" y="0"/>
                </a:lnTo>
                <a:lnTo>
                  <a:pt x="0" y="0"/>
                </a:lnTo>
                <a:lnTo>
                  <a:pt x="0" y="63500"/>
                </a:lnTo>
                <a:lnTo>
                  <a:pt x="0" y="102870"/>
                </a:lnTo>
                <a:lnTo>
                  <a:pt x="116090" y="102870"/>
                </a:lnTo>
                <a:lnTo>
                  <a:pt x="116090" y="171450"/>
                </a:lnTo>
                <a:lnTo>
                  <a:pt x="161163" y="171450"/>
                </a:lnTo>
                <a:lnTo>
                  <a:pt x="161163" y="102870"/>
                </a:lnTo>
                <a:lnTo>
                  <a:pt x="161163" y="63500"/>
                </a:lnTo>
                <a:lnTo>
                  <a:pt x="161163" y="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2417030" y="455668"/>
            <a:ext cx="370205" cy="180340"/>
            <a:chOff x="2417030" y="455668"/>
            <a:chExt cx="370205" cy="180340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17030" y="459916"/>
              <a:ext cx="161175" cy="17147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11984" y="455668"/>
              <a:ext cx="174663" cy="179971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443111" y="882488"/>
            <a:ext cx="342900" cy="180340"/>
            <a:chOff x="443111" y="882488"/>
            <a:chExt cx="342900" cy="180340"/>
          </a:xfrm>
        </p:grpSpPr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3111" y="882837"/>
              <a:ext cx="156565" cy="17964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6685" y="882488"/>
              <a:ext cx="159054" cy="179997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830865" y="882491"/>
            <a:ext cx="253365" cy="241300"/>
            <a:chOff x="830865" y="882491"/>
            <a:chExt cx="253365" cy="241300"/>
          </a:xfrm>
        </p:grpSpPr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0865" y="882491"/>
              <a:ext cx="173964" cy="24104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038592" y="926157"/>
              <a:ext cx="45085" cy="132080"/>
            </a:xfrm>
            <a:custGeom>
              <a:avLst/>
              <a:gdLst/>
              <a:ahLst/>
              <a:cxnLst/>
              <a:rect l="l" t="t" r="r" b="b"/>
              <a:pathLst>
                <a:path w="45084" h="132080">
                  <a:moveTo>
                    <a:pt x="0" y="132080"/>
                  </a:moveTo>
                  <a:lnTo>
                    <a:pt x="45085" y="132080"/>
                  </a:lnTo>
                  <a:lnTo>
                    <a:pt x="45085" y="0"/>
                  </a:lnTo>
                  <a:lnTo>
                    <a:pt x="0" y="0"/>
                  </a:lnTo>
                  <a:lnTo>
                    <a:pt x="0" y="132080"/>
                  </a:lnTo>
                  <a:close/>
                </a:path>
              </a:pathLst>
            </a:custGeom>
            <a:solidFill>
              <a:srgbClr val="F1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1038592" y="882488"/>
            <a:ext cx="560070" cy="180340"/>
            <a:chOff x="1038592" y="882488"/>
            <a:chExt cx="560070" cy="180340"/>
          </a:xfrm>
        </p:grpSpPr>
        <p:sp>
          <p:nvSpPr>
            <p:cNvPr id="27" name="object 27"/>
            <p:cNvSpPr/>
            <p:nvPr/>
          </p:nvSpPr>
          <p:spPr>
            <a:xfrm>
              <a:off x="1038580" y="886789"/>
              <a:ext cx="161290" cy="171450"/>
            </a:xfrm>
            <a:custGeom>
              <a:avLst/>
              <a:gdLst/>
              <a:ahLst/>
              <a:cxnLst/>
              <a:rect l="l" t="t" r="r" b="b"/>
              <a:pathLst>
                <a:path w="161290" h="171450">
                  <a:moveTo>
                    <a:pt x="161175" y="0"/>
                  </a:moveTo>
                  <a:lnTo>
                    <a:pt x="0" y="0"/>
                  </a:lnTo>
                  <a:lnTo>
                    <a:pt x="0" y="39370"/>
                  </a:lnTo>
                  <a:lnTo>
                    <a:pt x="116090" y="39370"/>
                  </a:lnTo>
                  <a:lnTo>
                    <a:pt x="116090" y="171450"/>
                  </a:lnTo>
                  <a:lnTo>
                    <a:pt x="161175" y="171450"/>
                  </a:lnTo>
                  <a:lnTo>
                    <a:pt x="161175" y="39370"/>
                  </a:lnTo>
                  <a:lnTo>
                    <a:pt x="161175" y="0"/>
                  </a:lnTo>
                  <a:close/>
                </a:path>
              </a:pathLst>
            </a:custGeom>
            <a:solidFill>
              <a:srgbClr val="F1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28566" y="886736"/>
              <a:ext cx="177152" cy="17574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39486" y="882488"/>
              <a:ext cx="159054" cy="179997"/>
            </a:xfrm>
            <a:prstGeom prst="rect">
              <a:avLst/>
            </a:prstGeom>
          </p:spPr>
        </p:pic>
      </p:grpSp>
      <p:sp>
        <p:nvSpPr>
          <p:cNvPr id="30" name="object 30"/>
          <p:cNvSpPr/>
          <p:nvPr/>
        </p:nvSpPr>
        <p:spPr>
          <a:xfrm>
            <a:off x="1627682" y="886789"/>
            <a:ext cx="215265" cy="171450"/>
          </a:xfrm>
          <a:custGeom>
            <a:avLst/>
            <a:gdLst/>
            <a:ahLst/>
            <a:cxnLst/>
            <a:rect l="l" t="t" r="r" b="b"/>
            <a:pathLst>
              <a:path w="215264" h="171450">
                <a:moveTo>
                  <a:pt x="141300" y="0"/>
                </a:moveTo>
                <a:lnTo>
                  <a:pt x="0" y="0"/>
                </a:lnTo>
                <a:lnTo>
                  <a:pt x="0" y="39370"/>
                </a:lnTo>
                <a:lnTo>
                  <a:pt x="47917" y="39370"/>
                </a:lnTo>
                <a:lnTo>
                  <a:pt x="47917" y="171450"/>
                </a:lnTo>
                <a:lnTo>
                  <a:pt x="93357" y="171450"/>
                </a:lnTo>
                <a:lnTo>
                  <a:pt x="93357" y="39370"/>
                </a:lnTo>
                <a:lnTo>
                  <a:pt x="141300" y="39370"/>
                </a:lnTo>
                <a:lnTo>
                  <a:pt x="141300" y="0"/>
                </a:lnTo>
                <a:close/>
              </a:path>
              <a:path w="215264" h="171450">
                <a:moveTo>
                  <a:pt x="215163" y="102831"/>
                </a:moveTo>
                <a:lnTo>
                  <a:pt x="170078" y="102831"/>
                </a:lnTo>
                <a:lnTo>
                  <a:pt x="170078" y="171411"/>
                </a:lnTo>
                <a:lnTo>
                  <a:pt x="215163" y="171411"/>
                </a:lnTo>
                <a:lnTo>
                  <a:pt x="215163" y="102831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1797768" y="882492"/>
            <a:ext cx="742315" cy="180340"/>
            <a:chOff x="1797768" y="882492"/>
            <a:chExt cx="742315" cy="180340"/>
          </a:xfrm>
        </p:grpSpPr>
        <p:sp>
          <p:nvSpPr>
            <p:cNvPr id="32" name="object 32"/>
            <p:cNvSpPr/>
            <p:nvPr/>
          </p:nvSpPr>
          <p:spPr>
            <a:xfrm>
              <a:off x="1797761" y="886751"/>
              <a:ext cx="161290" cy="171450"/>
            </a:xfrm>
            <a:custGeom>
              <a:avLst/>
              <a:gdLst/>
              <a:ahLst/>
              <a:cxnLst/>
              <a:rect l="l" t="t" r="r" b="b"/>
              <a:pathLst>
                <a:path w="161289" h="171450">
                  <a:moveTo>
                    <a:pt x="161175" y="0"/>
                  </a:moveTo>
                  <a:lnTo>
                    <a:pt x="116090" y="0"/>
                  </a:lnTo>
                  <a:lnTo>
                    <a:pt x="116090" y="63500"/>
                  </a:lnTo>
                  <a:lnTo>
                    <a:pt x="45085" y="63500"/>
                  </a:lnTo>
                  <a:lnTo>
                    <a:pt x="4508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102870"/>
                  </a:lnTo>
                  <a:lnTo>
                    <a:pt x="116090" y="102870"/>
                  </a:lnTo>
                  <a:lnTo>
                    <a:pt x="116090" y="171450"/>
                  </a:lnTo>
                  <a:lnTo>
                    <a:pt x="161175" y="171450"/>
                  </a:lnTo>
                  <a:lnTo>
                    <a:pt x="161175" y="102870"/>
                  </a:lnTo>
                  <a:lnTo>
                    <a:pt x="161175" y="63500"/>
                  </a:lnTo>
                  <a:lnTo>
                    <a:pt x="161175" y="0"/>
                  </a:lnTo>
                  <a:close/>
                </a:path>
              </a:pathLst>
            </a:custGeom>
            <a:solidFill>
              <a:srgbClr val="F1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92706" y="882492"/>
              <a:ext cx="181406" cy="17999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07887" y="882492"/>
              <a:ext cx="331610" cy="179997"/>
            </a:xfrm>
            <a:prstGeom prst="rect">
              <a:avLst/>
            </a:prstGeom>
          </p:spPr>
        </p:pic>
      </p:grpSp>
      <p:sp>
        <p:nvSpPr>
          <p:cNvPr id="35" name="object 35"/>
          <p:cNvSpPr/>
          <p:nvPr/>
        </p:nvSpPr>
        <p:spPr>
          <a:xfrm>
            <a:off x="2661711" y="926157"/>
            <a:ext cx="45720" cy="132080"/>
          </a:xfrm>
          <a:custGeom>
            <a:avLst/>
            <a:gdLst/>
            <a:ahLst/>
            <a:cxnLst/>
            <a:rect l="l" t="t" r="r" b="b"/>
            <a:pathLst>
              <a:path w="45719" h="132080">
                <a:moveTo>
                  <a:pt x="0" y="132080"/>
                </a:moveTo>
                <a:lnTo>
                  <a:pt x="45097" y="132080"/>
                </a:lnTo>
                <a:lnTo>
                  <a:pt x="45097" y="0"/>
                </a:lnTo>
                <a:lnTo>
                  <a:pt x="0" y="0"/>
                </a:lnTo>
                <a:lnTo>
                  <a:pt x="0" y="13208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61704" y="886789"/>
            <a:ext cx="161290" cy="171450"/>
          </a:xfrm>
          <a:custGeom>
            <a:avLst/>
            <a:gdLst/>
            <a:ahLst/>
            <a:cxnLst/>
            <a:rect l="l" t="t" r="r" b="b"/>
            <a:pathLst>
              <a:path w="161289" h="171450">
                <a:moveTo>
                  <a:pt x="161188" y="0"/>
                </a:moveTo>
                <a:lnTo>
                  <a:pt x="0" y="0"/>
                </a:lnTo>
                <a:lnTo>
                  <a:pt x="0" y="39370"/>
                </a:lnTo>
                <a:lnTo>
                  <a:pt x="116103" y="39370"/>
                </a:lnTo>
                <a:lnTo>
                  <a:pt x="116103" y="171450"/>
                </a:lnTo>
                <a:lnTo>
                  <a:pt x="161188" y="171450"/>
                </a:lnTo>
                <a:lnTo>
                  <a:pt x="161188" y="39370"/>
                </a:lnTo>
                <a:lnTo>
                  <a:pt x="161188" y="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2867665" y="882488"/>
            <a:ext cx="1100455" cy="241300"/>
            <a:chOff x="2867665" y="882488"/>
            <a:chExt cx="1100455" cy="241300"/>
          </a:xfrm>
        </p:grpSpPr>
        <p:pic>
          <p:nvPicPr>
            <p:cNvPr id="38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867665" y="882491"/>
              <a:ext cx="173964" cy="24104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064393" y="882492"/>
              <a:ext cx="181406" cy="17999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268564" y="882495"/>
              <a:ext cx="174675" cy="17998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475929" y="882488"/>
              <a:ext cx="492128" cy="179997"/>
            </a:xfrm>
            <a:prstGeom prst="rect">
              <a:avLst/>
            </a:prstGeom>
          </p:spPr>
        </p:pic>
      </p:grpSp>
      <p:pic>
        <p:nvPicPr>
          <p:cNvPr id="49" name="object 4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897012" y="1905411"/>
            <a:ext cx="2128090" cy="130691"/>
          </a:xfrm>
          <a:prstGeom prst="rect">
            <a:avLst/>
          </a:prstGeom>
        </p:spPr>
      </p:pic>
      <p:sp>
        <p:nvSpPr>
          <p:cNvPr id="50" name="object 50"/>
          <p:cNvSpPr/>
          <p:nvPr/>
        </p:nvSpPr>
        <p:spPr>
          <a:xfrm>
            <a:off x="1900707" y="2099944"/>
            <a:ext cx="864235" cy="102235"/>
          </a:xfrm>
          <a:custGeom>
            <a:avLst/>
            <a:gdLst/>
            <a:ahLst/>
            <a:cxnLst/>
            <a:rect l="l" t="t" r="r" b="b"/>
            <a:pathLst>
              <a:path w="864235" h="102235">
                <a:moveTo>
                  <a:pt x="57378" y="1651"/>
                </a:moveTo>
                <a:lnTo>
                  <a:pt x="0" y="1651"/>
                </a:lnTo>
                <a:lnTo>
                  <a:pt x="0" y="74358"/>
                </a:lnTo>
                <a:lnTo>
                  <a:pt x="12331" y="74358"/>
                </a:lnTo>
                <a:lnTo>
                  <a:pt x="12331" y="11849"/>
                </a:lnTo>
                <a:lnTo>
                  <a:pt x="45059" y="11849"/>
                </a:lnTo>
                <a:lnTo>
                  <a:pt x="45059" y="74358"/>
                </a:lnTo>
                <a:lnTo>
                  <a:pt x="57378" y="74358"/>
                </a:lnTo>
                <a:lnTo>
                  <a:pt x="57378" y="1651"/>
                </a:lnTo>
                <a:close/>
              </a:path>
              <a:path w="864235" h="102235">
                <a:moveTo>
                  <a:pt x="139115" y="30505"/>
                </a:moveTo>
                <a:lnTo>
                  <a:pt x="137909" y="24130"/>
                </a:lnTo>
                <a:lnTo>
                  <a:pt x="133070" y="12496"/>
                </a:lnTo>
                <a:lnTo>
                  <a:pt x="130810" y="9652"/>
                </a:lnTo>
                <a:lnTo>
                  <a:pt x="129489" y="7975"/>
                </a:lnTo>
                <a:lnTo>
                  <a:pt x="126530" y="5994"/>
                </a:lnTo>
                <a:lnTo>
                  <a:pt x="126530" y="28105"/>
                </a:lnTo>
                <a:lnTo>
                  <a:pt x="126530" y="47104"/>
                </a:lnTo>
                <a:lnTo>
                  <a:pt x="124561" y="54279"/>
                </a:lnTo>
                <a:lnTo>
                  <a:pt x="116763" y="63538"/>
                </a:lnTo>
                <a:lnTo>
                  <a:pt x="112077" y="65862"/>
                </a:lnTo>
                <a:lnTo>
                  <a:pt x="101206" y="65862"/>
                </a:lnTo>
                <a:lnTo>
                  <a:pt x="96621" y="63614"/>
                </a:lnTo>
                <a:lnTo>
                  <a:pt x="89039" y="54673"/>
                </a:lnTo>
                <a:lnTo>
                  <a:pt x="87160" y="47752"/>
                </a:lnTo>
                <a:lnTo>
                  <a:pt x="87160" y="29057"/>
                </a:lnTo>
                <a:lnTo>
                  <a:pt x="89166" y="21920"/>
                </a:lnTo>
                <a:lnTo>
                  <a:pt x="97256" y="12103"/>
                </a:lnTo>
                <a:lnTo>
                  <a:pt x="99148" y="11099"/>
                </a:lnTo>
                <a:lnTo>
                  <a:pt x="101892" y="9652"/>
                </a:lnTo>
                <a:lnTo>
                  <a:pt x="112433" y="9652"/>
                </a:lnTo>
                <a:lnTo>
                  <a:pt x="116992" y="11950"/>
                </a:lnTo>
                <a:lnTo>
                  <a:pt x="124612" y="21183"/>
                </a:lnTo>
                <a:lnTo>
                  <a:pt x="126530" y="28105"/>
                </a:lnTo>
                <a:lnTo>
                  <a:pt x="126530" y="5994"/>
                </a:lnTo>
                <a:lnTo>
                  <a:pt x="119989" y="1600"/>
                </a:lnTo>
                <a:lnTo>
                  <a:pt x="114515" y="0"/>
                </a:lnTo>
                <a:lnTo>
                  <a:pt x="103568" y="0"/>
                </a:lnTo>
                <a:lnTo>
                  <a:pt x="99529" y="927"/>
                </a:lnTo>
                <a:lnTo>
                  <a:pt x="92862" y="4622"/>
                </a:lnTo>
                <a:lnTo>
                  <a:pt x="89877" y="7391"/>
                </a:lnTo>
                <a:lnTo>
                  <a:pt x="87223" y="11099"/>
                </a:lnTo>
                <a:lnTo>
                  <a:pt x="87223" y="1638"/>
                </a:lnTo>
                <a:lnTo>
                  <a:pt x="75996" y="1638"/>
                </a:lnTo>
                <a:lnTo>
                  <a:pt x="75996" y="102209"/>
                </a:lnTo>
                <a:lnTo>
                  <a:pt x="88328" y="102209"/>
                </a:lnTo>
                <a:lnTo>
                  <a:pt x="88328" y="66814"/>
                </a:lnTo>
                <a:lnTo>
                  <a:pt x="90424" y="69456"/>
                </a:lnTo>
                <a:lnTo>
                  <a:pt x="93103" y="71653"/>
                </a:lnTo>
                <a:lnTo>
                  <a:pt x="99618" y="75133"/>
                </a:lnTo>
                <a:lnTo>
                  <a:pt x="103301" y="75984"/>
                </a:lnTo>
                <a:lnTo>
                  <a:pt x="113030" y="75984"/>
                </a:lnTo>
                <a:lnTo>
                  <a:pt x="118389" y="74409"/>
                </a:lnTo>
                <a:lnTo>
                  <a:pt x="128562" y="68059"/>
                </a:lnTo>
                <a:lnTo>
                  <a:pt x="129616" y="66814"/>
                </a:lnTo>
                <a:lnTo>
                  <a:pt x="130429" y="65862"/>
                </a:lnTo>
                <a:lnTo>
                  <a:pt x="132435" y="63500"/>
                </a:lnTo>
                <a:lnTo>
                  <a:pt x="137782" y="51587"/>
                </a:lnTo>
                <a:lnTo>
                  <a:pt x="139115" y="44894"/>
                </a:lnTo>
                <a:lnTo>
                  <a:pt x="139115" y="30505"/>
                </a:lnTo>
                <a:close/>
              </a:path>
              <a:path w="864235" h="102235">
                <a:moveTo>
                  <a:pt x="216611" y="37858"/>
                </a:moveTo>
                <a:lnTo>
                  <a:pt x="207505" y="10121"/>
                </a:lnTo>
                <a:lnTo>
                  <a:pt x="207365" y="9931"/>
                </a:lnTo>
                <a:lnTo>
                  <a:pt x="203606" y="6642"/>
                </a:lnTo>
                <a:lnTo>
                  <a:pt x="203606" y="31013"/>
                </a:lnTo>
                <a:lnTo>
                  <a:pt x="163004" y="31013"/>
                </a:lnTo>
                <a:lnTo>
                  <a:pt x="163410" y="24663"/>
                </a:lnTo>
                <a:lnTo>
                  <a:pt x="165544" y="19608"/>
                </a:lnTo>
                <a:lnTo>
                  <a:pt x="173266" y="12026"/>
                </a:lnTo>
                <a:lnTo>
                  <a:pt x="178028" y="10121"/>
                </a:lnTo>
                <a:lnTo>
                  <a:pt x="189928" y="10121"/>
                </a:lnTo>
                <a:lnTo>
                  <a:pt x="195021" y="12509"/>
                </a:lnTo>
                <a:lnTo>
                  <a:pt x="201498" y="20307"/>
                </a:lnTo>
                <a:lnTo>
                  <a:pt x="203047" y="24904"/>
                </a:lnTo>
                <a:lnTo>
                  <a:pt x="203606" y="31013"/>
                </a:lnTo>
                <a:lnTo>
                  <a:pt x="203606" y="6642"/>
                </a:lnTo>
                <a:lnTo>
                  <a:pt x="202412" y="5588"/>
                </a:lnTo>
                <a:lnTo>
                  <a:pt x="196786" y="2489"/>
                </a:lnTo>
                <a:lnTo>
                  <a:pt x="190500" y="622"/>
                </a:lnTo>
                <a:lnTo>
                  <a:pt x="183540" y="0"/>
                </a:lnTo>
                <a:lnTo>
                  <a:pt x="176364" y="635"/>
                </a:lnTo>
                <a:lnTo>
                  <a:pt x="150164" y="29959"/>
                </a:lnTo>
                <a:lnTo>
                  <a:pt x="149631" y="37858"/>
                </a:lnTo>
                <a:lnTo>
                  <a:pt x="149644" y="39687"/>
                </a:lnTo>
                <a:lnTo>
                  <a:pt x="169926" y="73533"/>
                </a:lnTo>
                <a:lnTo>
                  <a:pt x="184226" y="75984"/>
                </a:lnTo>
                <a:lnTo>
                  <a:pt x="192671" y="75984"/>
                </a:lnTo>
                <a:lnTo>
                  <a:pt x="199618" y="73939"/>
                </a:lnTo>
                <a:lnTo>
                  <a:pt x="210261" y="65862"/>
                </a:lnTo>
                <a:lnTo>
                  <a:pt x="210464" y="65709"/>
                </a:lnTo>
                <a:lnTo>
                  <a:pt x="214185" y="59918"/>
                </a:lnTo>
                <a:lnTo>
                  <a:pt x="216192" y="52501"/>
                </a:lnTo>
                <a:lnTo>
                  <a:pt x="203479" y="50927"/>
                </a:lnTo>
                <a:lnTo>
                  <a:pt x="201599" y="56146"/>
                </a:lnTo>
                <a:lnTo>
                  <a:pt x="199059" y="59918"/>
                </a:lnTo>
                <a:lnTo>
                  <a:pt x="192671" y="64668"/>
                </a:lnTo>
                <a:lnTo>
                  <a:pt x="188810" y="65862"/>
                </a:lnTo>
                <a:lnTo>
                  <a:pt x="178219" y="65862"/>
                </a:lnTo>
                <a:lnTo>
                  <a:pt x="173164" y="63728"/>
                </a:lnTo>
                <a:lnTo>
                  <a:pt x="165036" y="55245"/>
                </a:lnTo>
                <a:lnTo>
                  <a:pt x="162775" y="49136"/>
                </a:lnTo>
                <a:lnTo>
                  <a:pt x="162318" y="41148"/>
                </a:lnTo>
                <a:lnTo>
                  <a:pt x="216547" y="41148"/>
                </a:lnTo>
                <a:lnTo>
                  <a:pt x="216611" y="37858"/>
                </a:lnTo>
                <a:close/>
              </a:path>
              <a:path w="864235" h="102235">
                <a:moveTo>
                  <a:pt x="299656" y="64223"/>
                </a:moveTo>
                <a:lnTo>
                  <a:pt x="291782" y="64223"/>
                </a:lnTo>
                <a:lnTo>
                  <a:pt x="291782" y="11849"/>
                </a:lnTo>
                <a:lnTo>
                  <a:pt x="291782" y="1651"/>
                </a:lnTo>
                <a:lnTo>
                  <a:pt x="279527" y="1651"/>
                </a:lnTo>
                <a:lnTo>
                  <a:pt x="279527" y="11849"/>
                </a:lnTo>
                <a:lnTo>
                  <a:pt x="279527" y="64223"/>
                </a:lnTo>
                <a:lnTo>
                  <a:pt x="240436" y="64223"/>
                </a:lnTo>
                <a:lnTo>
                  <a:pt x="244703" y="54571"/>
                </a:lnTo>
                <a:lnTo>
                  <a:pt x="247954" y="42633"/>
                </a:lnTo>
                <a:lnTo>
                  <a:pt x="250177" y="28384"/>
                </a:lnTo>
                <a:lnTo>
                  <a:pt x="251383" y="11849"/>
                </a:lnTo>
                <a:lnTo>
                  <a:pt x="279527" y="11849"/>
                </a:lnTo>
                <a:lnTo>
                  <a:pt x="279527" y="1651"/>
                </a:lnTo>
                <a:lnTo>
                  <a:pt x="241109" y="1651"/>
                </a:lnTo>
                <a:lnTo>
                  <a:pt x="240538" y="22402"/>
                </a:lnTo>
                <a:lnTo>
                  <a:pt x="238264" y="39751"/>
                </a:lnTo>
                <a:lnTo>
                  <a:pt x="234315" y="53682"/>
                </a:lnTo>
                <a:lnTo>
                  <a:pt x="228650" y="64223"/>
                </a:lnTo>
                <a:lnTo>
                  <a:pt x="222148" y="64223"/>
                </a:lnTo>
                <a:lnTo>
                  <a:pt x="222148" y="94970"/>
                </a:lnTo>
                <a:lnTo>
                  <a:pt x="232283" y="94970"/>
                </a:lnTo>
                <a:lnTo>
                  <a:pt x="232283" y="74358"/>
                </a:lnTo>
                <a:lnTo>
                  <a:pt x="289521" y="74358"/>
                </a:lnTo>
                <a:lnTo>
                  <a:pt x="289521" y="94970"/>
                </a:lnTo>
                <a:lnTo>
                  <a:pt x="299656" y="94970"/>
                </a:lnTo>
                <a:lnTo>
                  <a:pt x="299656" y="74358"/>
                </a:lnTo>
                <a:lnTo>
                  <a:pt x="299656" y="64223"/>
                </a:lnTo>
                <a:close/>
              </a:path>
              <a:path w="864235" h="102235">
                <a:moveTo>
                  <a:pt x="376885" y="1651"/>
                </a:moveTo>
                <a:lnTo>
                  <a:pt x="319646" y="1651"/>
                </a:lnTo>
                <a:lnTo>
                  <a:pt x="319646" y="55880"/>
                </a:lnTo>
                <a:lnTo>
                  <a:pt x="319455" y="59588"/>
                </a:lnTo>
                <a:lnTo>
                  <a:pt x="318744" y="61874"/>
                </a:lnTo>
                <a:lnTo>
                  <a:pt x="318008" y="62712"/>
                </a:lnTo>
                <a:lnTo>
                  <a:pt x="315810" y="63754"/>
                </a:lnTo>
                <a:lnTo>
                  <a:pt x="313994" y="64008"/>
                </a:lnTo>
                <a:lnTo>
                  <a:pt x="306031" y="64008"/>
                </a:lnTo>
                <a:lnTo>
                  <a:pt x="306031" y="74282"/>
                </a:lnTo>
                <a:lnTo>
                  <a:pt x="313067" y="74841"/>
                </a:lnTo>
                <a:lnTo>
                  <a:pt x="320598" y="74841"/>
                </a:lnTo>
                <a:lnTo>
                  <a:pt x="331978" y="56502"/>
                </a:lnTo>
                <a:lnTo>
                  <a:pt x="331978" y="11849"/>
                </a:lnTo>
                <a:lnTo>
                  <a:pt x="364629" y="11849"/>
                </a:lnTo>
                <a:lnTo>
                  <a:pt x="364629" y="74358"/>
                </a:lnTo>
                <a:lnTo>
                  <a:pt x="376885" y="74358"/>
                </a:lnTo>
                <a:lnTo>
                  <a:pt x="376885" y="1651"/>
                </a:lnTo>
                <a:close/>
              </a:path>
              <a:path w="864235" h="102235">
                <a:moveTo>
                  <a:pt x="459371" y="36969"/>
                </a:moveTo>
                <a:lnTo>
                  <a:pt x="446697" y="7162"/>
                </a:lnTo>
                <a:lnTo>
                  <a:pt x="446697" y="28549"/>
                </a:lnTo>
                <a:lnTo>
                  <a:pt x="446659" y="47307"/>
                </a:lnTo>
                <a:lnTo>
                  <a:pt x="444677" y="54216"/>
                </a:lnTo>
                <a:lnTo>
                  <a:pt x="436524" y="63550"/>
                </a:lnTo>
                <a:lnTo>
                  <a:pt x="431469" y="65862"/>
                </a:lnTo>
                <a:lnTo>
                  <a:pt x="419188" y="65862"/>
                </a:lnTo>
                <a:lnTo>
                  <a:pt x="414070" y="63538"/>
                </a:lnTo>
                <a:lnTo>
                  <a:pt x="405955" y="54279"/>
                </a:lnTo>
                <a:lnTo>
                  <a:pt x="403923" y="47307"/>
                </a:lnTo>
                <a:lnTo>
                  <a:pt x="403974" y="28549"/>
                </a:lnTo>
                <a:lnTo>
                  <a:pt x="405955" y="21729"/>
                </a:lnTo>
                <a:lnTo>
                  <a:pt x="410006" y="17106"/>
                </a:lnTo>
                <a:lnTo>
                  <a:pt x="414083" y="12509"/>
                </a:lnTo>
                <a:lnTo>
                  <a:pt x="419188" y="10210"/>
                </a:lnTo>
                <a:lnTo>
                  <a:pt x="431419" y="10210"/>
                </a:lnTo>
                <a:lnTo>
                  <a:pt x="436499" y="12522"/>
                </a:lnTo>
                <a:lnTo>
                  <a:pt x="440588" y="17145"/>
                </a:lnTo>
                <a:lnTo>
                  <a:pt x="444665" y="21793"/>
                </a:lnTo>
                <a:lnTo>
                  <a:pt x="446697" y="28549"/>
                </a:lnTo>
                <a:lnTo>
                  <a:pt x="446697" y="7162"/>
                </a:lnTo>
                <a:lnTo>
                  <a:pt x="444766" y="5524"/>
                </a:lnTo>
                <a:lnTo>
                  <a:pt x="438988" y="2463"/>
                </a:lnTo>
                <a:lnTo>
                  <a:pt x="432511" y="622"/>
                </a:lnTo>
                <a:lnTo>
                  <a:pt x="425348" y="0"/>
                </a:lnTo>
                <a:lnTo>
                  <a:pt x="416356" y="0"/>
                </a:lnTo>
                <a:lnTo>
                  <a:pt x="391261" y="37998"/>
                </a:lnTo>
                <a:lnTo>
                  <a:pt x="391858" y="46672"/>
                </a:lnTo>
                <a:lnTo>
                  <a:pt x="418084" y="75374"/>
                </a:lnTo>
                <a:lnTo>
                  <a:pt x="425348" y="75984"/>
                </a:lnTo>
                <a:lnTo>
                  <a:pt x="431698" y="75984"/>
                </a:lnTo>
                <a:lnTo>
                  <a:pt x="459308" y="46672"/>
                </a:lnTo>
                <a:lnTo>
                  <a:pt x="459371" y="36969"/>
                </a:lnTo>
                <a:close/>
              </a:path>
              <a:path w="864235" h="102235">
                <a:moveTo>
                  <a:pt x="558507" y="74358"/>
                </a:moveTo>
                <a:lnTo>
                  <a:pt x="539889" y="43383"/>
                </a:lnTo>
                <a:lnTo>
                  <a:pt x="534695" y="38455"/>
                </a:lnTo>
                <a:lnTo>
                  <a:pt x="529348" y="37045"/>
                </a:lnTo>
                <a:lnTo>
                  <a:pt x="532625" y="35534"/>
                </a:lnTo>
                <a:lnTo>
                  <a:pt x="535051" y="33870"/>
                </a:lnTo>
                <a:lnTo>
                  <a:pt x="538149" y="30213"/>
                </a:lnTo>
                <a:lnTo>
                  <a:pt x="539851" y="26936"/>
                </a:lnTo>
                <a:lnTo>
                  <a:pt x="543636" y="17221"/>
                </a:lnTo>
                <a:lnTo>
                  <a:pt x="545096" y="14224"/>
                </a:lnTo>
                <a:lnTo>
                  <a:pt x="546963" y="12255"/>
                </a:lnTo>
                <a:lnTo>
                  <a:pt x="549059" y="11785"/>
                </a:lnTo>
                <a:lnTo>
                  <a:pt x="555701" y="11849"/>
                </a:lnTo>
                <a:lnTo>
                  <a:pt x="555701" y="1651"/>
                </a:lnTo>
                <a:lnTo>
                  <a:pt x="546303" y="1651"/>
                </a:lnTo>
                <a:lnTo>
                  <a:pt x="542734" y="2578"/>
                </a:lnTo>
                <a:lnTo>
                  <a:pt x="538226" y="6375"/>
                </a:lnTo>
                <a:lnTo>
                  <a:pt x="535647" y="10782"/>
                </a:lnTo>
                <a:lnTo>
                  <a:pt x="529717" y="24930"/>
                </a:lnTo>
                <a:lnTo>
                  <a:pt x="527380" y="29311"/>
                </a:lnTo>
                <a:lnTo>
                  <a:pt x="524179" y="32321"/>
                </a:lnTo>
                <a:lnTo>
                  <a:pt x="521436" y="33070"/>
                </a:lnTo>
                <a:lnTo>
                  <a:pt x="517499" y="33070"/>
                </a:lnTo>
                <a:lnTo>
                  <a:pt x="517499" y="1651"/>
                </a:lnTo>
                <a:lnTo>
                  <a:pt x="504913" y="1651"/>
                </a:lnTo>
                <a:lnTo>
                  <a:pt x="504913" y="33070"/>
                </a:lnTo>
                <a:lnTo>
                  <a:pt x="500926" y="33070"/>
                </a:lnTo>
                <a:lnTo>
                  <a:pt x="498170" y="32296"/>
                </a:lnTo>
                <a:lnTo>
                  <a:pt x="495007" y="29197"/>
                </a:lnTo>
                <a:lnTo>
                  <a:pt x="492721" y="24828"/>
                </a:lnTo>
                <a:lnTo>
                  <a:pt x="487235" y="11823"/>
                </a:lnTo>
                <a:lnTo>
                  <a:pt x="485241" y="7975"/>
                </a:lnTo>
                <a:lnTo>
                  <a:pt x="482193" y="4279"/>
                </a:lnTo>
                <a:lnTo>
                  <a:pt x="480453" y="3073"/>
                </a:lnTo>
                <a:lnTo>
                  <a:pt x="476567" y="1930"/>
                </a:lnTo>
                <a:lnTo>
                  <a:pt x="473240" y="1651"/>
                </a:lnTo>
                <a:lnTo>
                  <a:pt x="466775" y="1651"/>
                </a:lnTo>
                <a:lnTo>
                  <a:pt x="466775" y="11849"/>
                </a:lnTo>
                <a:lnTo>
                  <a:pt x="472732" y="11785"/>
                </a:lnTo>
                <a:lnTo>
                  <a:pt x="474484" y="12077"/>
                </a:lnTo>
                <a:lnTo>
                  <a:pt x="476821" y="13258"/>
                </a:lnTo>
                <a:lnTo>
                  <a:pt x="477888" y="14808"/>
                </a:lnTo>
                <a:lnTo>
                  <a:pt x="481799" y="24803"/>
                </a:lnTo>
                <a:lnTo>
                  <a:pt x="483997" y="29540"/>
                </a:lnTo>
                <a:lnTo>
                  <a:pt x="486930" y="33515"/>
                </a:lnTo>
                <a:lnTo>
                  <a:pt x="489483" y="35344"/>
                </a:lnTo>
                <a:lnTo>
                  <a:pt x="493128" y="37045"/>
                </a:lnTo>
                <a:lnTo>
                  <a:pt x="487794" y="38455"/>
                </a:lnTo>
                <a:lnTo>
                  <a:pt x="482561" y="43383"/>
                </a:lnTo>
                <a:lnTo>
                  <a:pt x="463969" y="74358"/>
                </a:lnTo>
                <a:lnTo>
                  <a:pt x="477532" y="74358"/>
                </a:lnTo>
                <a:lnTo>
                  <a:pt x="493420" y="47218"/>
                </a:lnTo>
                <a:lnTo>
                  <a:pt x="495782" y="44221"/>
                </a:lnTo>
                <a:lnTo>
                  <a:pt x="499783" y="41440"/>
                </a:lnTo>
                <a:lnTo>
                  <a:pt x="502170" y="40741"/>
                </a:lnTo>
                <a:lnTo>
                  <a:pt x="504913" y="40741"/>
                </a:lnTo>
                <a:lnTo>
                  <a:pt x="504913" y="74358"/>
                </a:lnTo>
                <a:lnTo>
                  <a:pt x="517499" y="74358"/>
                </a:lnTo>
                <a:lnTo>
                  <a:pt x="517499" y="40741"/>
                </a:lnTo>
                <a:lnTo>
                  <a:pt x="520293" y="40741"/>
                </a:lnTo>
                <a:lnTo>
                  <a:pt x="522681" y="41452"/>
                </a:lnTo>
                <a:lnTo>
                  <a:pt x="526707" y="44272"/>
                </a:lnTo>
                <a:lnTo>
                  <a:pt x="529043" y="47269"/>
                </a:lnTo>
                <a:lnTo>
                  <a:pt x="544957" y="74358"/>
                </a:lnTo>
                <a:lnTo>
                  <a:pt x="558507" y="74358"/>
                </a:lnTo>
                <a:close/>
              </a:path>
              <a:path w="864235" h="102235">
                <a:moveTo>
                  <a:pt x="630821" y="37858"/>
                </a:moveTo>
                <a:lnTo>
                  <a:pt x="621715" y="10121"/>
                </a:lnTo>
                <a:lnTo>
                  <a:pt x="621576" y="9931"/>
                </a:lnTo>
                <a:lnTo>
                  <a:pt x="617804" y="6629"/>
                </a:lnTo>
                <a:lnTo>
                  <a:pt x="617804" y="31013"/>
                </a:lnTo>
                <a:lnTo>
                  <a:pt x="577215" y="31013"/>
                </a:lnTo>
                <a:lnTo>
                  <a:pt x="577621" y="24663"/>
                </a:lnTo>
                <a:lnTo>
                  <a:pt x="579755" y="19608"/>
                </a:lnTo>
                <a:lnTo>
                  <a:pt x="587476" y="12026"/>
                </a:lnTo>
                <a:lnTo>
                  <a:pt x="592239" y="10121"/>
                </a:lnTo>
                <a:lnTo>
                  <a:pt x="604139" y="10121"/>
                </a:lnTo>
                <a:lnTo>
                  <a:pt x="609231" y="12509"/>
                </a:lnTo>
                <a:lnTo>
                  <a:pt x="615708" y="20307"/>
                </a:lnTo>
                <a:lnTo>
                  <a:pt x="617258" y="24904"/>
                </a:lnTo>
                <a:lnTo>
                  <a:pt x="617804" y="31013"/>
                </a:lnTo>
                <a:lnTo>
                  <a:pt x="617804" y="6629"/>
                </a:lnTo>
                <a:lnTo>
                  <a:pt x="616623" y="5588"/>
                </a:lnTo>
                <a:lnTo>
                  <a:pt x="610997" y="2489"/>
                </a:lnTo>
                <a:lnTo>
                  <a:pt x="604710" y="622"/>
                </a:lnTo>
                <a:lnTo>
                  <a:pt x="597750" y="0"/>
                </a:lnTo>
                <a:lnTo>
                  <a:pt x="590562" y="635"/>
                </a:lnTo>
                <a:lnTo>
                  <a:pt x="564375" y="29959"/>
                </a:lnTo>
                <a:lnTo>
                  <a:pt x="563841" y="37858"/>
                </a:lnTo>
                <a:lnTo>
                  <a:pt x="563867" y="39687"/>
                </a:lnTo>
                <a:lnTo>
                  <a:pt x="584136" y="73533"/>
                </a:lnTo>
                <a:lnTo>
                  <a:pt x="598436" y="75984"/>
                </a:lnTo>
                <a:lnTo>
                  <a:pt x="606882" y="75984"/>
                </a:lnTo>
                <a:lnTo>
                  <a:pt x="613816" y="73939"/>
                </a:lnTo>
                <a:lnTo>
                  <a:pt x="624471" y="65862"/>
                </a:lnTo>
                <a:lnTo>
                  <a:pt x="624674" y="65709"/>
                </a:lnTo>
                <a:lnTo>
                  <a:pt x="628396" y="59918"/>
                </a:lnTo>
                <a:lnTo>
                  <a:pt x="630402" y="52501"/>
                </a:lnTo>
                <a:lnTo>
                  <a:pt x="617677" y="50927"/>
                </a:lnTo>
                <a:lnTo>
                  <a:pt x="615797" y="56146"/>
                </a:lnTo>
                <a:lnTo>
                  <a:pt x="613270" y="59918"/>
                </a:lnTo>
                <a:lnTo>
                  <a:pt x="606882" y="64668"/>
                </a:lnTo>
                <a:lnTo>
                  <a:pt x="603021" y="65862"/>
                </a:lnTo>
                <a:lnTo>
                  <a:pt x="592429" y="65862"/>
                </a:lnTo>
                <a:lnTo>
                  <a:pt x="587375" y="63728"/>
                </a:lnTo>
                <a:lnTo>
                  <a:pt x="579234" y="55245"/>
                </a:lnTo>
                <a:lnTo>
                  <a:pt x="576973" y="49136"/>
                </a:lnTo>
                <a:lnTo>
                  <a:pt x="576529" y="41148"/>
                </a:lnTo>
                <a:lnTo>
                  <a:pt x="630745" y="41148"/>
                </a:lnTo>
                <a:lnTo>
                  <a:pt x="630821" y="37858"/>
                </a:lnTo>
                <a:close/>
              </a:path>
              <a:path w="864235" h="102235">
                <a:moveTo>
                  <a:pt x="704481" y="1651"/>
                </a:moveTo>
                <a:lnTo>
                  <a:pt x="692150" y="1651"/>
                </a:lnTo>
                <a:lnTo>
                  <a:pt x="692150" y="31915"/>
                </a:lnTo>
                <a:lnTo>
                  <a:pt x="657999" y="31915"/>
                </a:lnTo>
                <a:lnTo>
                  <a:pt x="657999" y="1651"/>
                </a:lnTo>
                <a:lnTo>
                  <a:pt x="645668" y="1651"/>
                </a:lnTo>
                <a:lnTo>
                  <a:pt x="645668" y="74358"/>
                </a:lnTo>
                <a:lnTo>
                  <a:pt x="657999" y="74358"/>
                </a:lnTo>
                <a:lnTo>
                  <a:pt x="657999" y="42113"/>
                </a:lnTo>
                <a:lnTo>
                  <a:pt x="692150" y="42113"/>
                </a:lnTo>
                <a:lnTo>
                  <a:pt x="692150" y="74358"/>
                </a:lnTo>
                <a:lnTo>
                  <a:pt x="704481" y="74358"/>
                </a:lnTo>
                <a:lnTo>
                  <a:pt x="704481" y="1651"/>
                </a:lnTo>
                <a:close/>
              </a:path>
              <a:path w="864235" h="102235">
                <a:moveTo>
                  <a:pt x="783069" y="1651"/>
                </a:moveTo>
                <a:lnTo>
                  <a:pt x="769785" y="1651"/>
                </a:lnTo>
                <a:lnTo>
                  <a:pt x="735634" y="57099"/>
                </a:lnTo>
                <a:lnTo>
                  <a:pt x="735634" y="1651"/>
                </a:lnTo>
                <a:lnTo>
                  <a:pt x="723303" y="1651"/>
                </a:lnTo>
                <a:lnTo>
                  <a:pt x="723303" y="74358"/>
                </a:lnTo>
                <a:lnTo>
                  <a:pt x="736587" y="74358"/>
                </a:lnTo>
                <a:lnTo>
                  <a:pt x="770750" y="19240"/>
                </a:lnTo>
                <a:lnTo>
                  <a:pt x="770750" y="74358"/>
                </a:lnTo>
                <a:lnTo>
                  <a:pt x="783069" y="74358"/>
                </a:lnTo>
                <a:lnTo>
                  <a:pt x="783069" y="1651"/>
                </a:lnTo>
                <a:close/>
              </a:path>
              <a:path w="864235" h="102235">
                <a:moveTo>
                  <a:pt x="863981" y="37858"/>
                </a:moveTo>
                <a:lnTo>
                  <a:pt x="854875" y="10121"/>
                </a:lnTo>
                <a:lnTo>
                  <a:pt x="854735" y="9931"/>
                </a:lnTo>
                <a:lnTo>
                  <a:pt x="850963" y="6629"/>
                </a:lnTo>
                <a:lnTo>
                  <a:pt x="850963" y="31013"/>
                </a:lnTo>
                <a:lnTo>
                  <a:pt x="810374" y="31013"/>
                </a:lnTo>
                <a:lnTo>
                  <a:pt x="810780" y="24663"/>
                </a:lnTo>
                <a:lnTo>
                  <a:pt x="812914" y="19608"/>
                </a:lnTo>
                <a:lnTo>
                  <a:pt x="820635" y="12026"/>
                </a:lnTo>
                <a:lnTo>
                  <a:pt x="825398" y="10121"/>
                </a:lnTo>
                <a:lnTo>
                  <a:pt x="837298" y="10121"/>
                </a:lnTo>
                <a:lnTo>
                  <a:pt x="842391" y="12509"/>
                </a:lnTo>
                <a:lnTo>
                  <a:pt x="848868" y="20307"/>
                </a:lnTo>
                <a:lnTo>
                  <a:pt x="850417" y="24904"/>
                </a:lnTo>
                <a:lnTo>
                  <a:pt x="850963" y="31013"/>
                </a:lnTo>
                <a:lnTo>
                  <a:pt x="850963" y="6629"/>
                </a:lnTo>
                <a:lnTo>
                  <a:pt x="849782" y="5588"/>
                </a:lnTo>
                <a:lnTo>
                  <a:pt x="844169" y="2489"/>
                </a:lnTo>
                <a:lnTo>
                  <a:pt x="837869" y="622"/>
                </a:lnTo>
                <a:lnTo>
                  <a:pt x="830910" y="0"/>
                </a:lnTo>
                <a:lnTo>
                  <a:pt x="823734" y="635"/>
                </a:lnTo>
                <a:lnTo>
                  <a:pt x="797547" y="29959"/>
                </a:lnTo>
                <a:lnTo>
                  <a:pt x="797001" y="37858"/>
                </a:lnTo>
                <a:lnTo>
                  <a:pt x="797026" y="39687"/>
                </a:lnTo>
                <a:lnTo>
                  <a:pt x="817295" y="73533"/>
                </a:lnTo>
                <a:lnTo>
                  <a:pt x="831596" y="75984"/>
                </a:lnTo>
                <a:lnTo>
                  <a:pt x="840041" y="75984"/>
                </a:lnTo>
                <a:lnTo>
                  <a:pt x="846975" y="73939"/>
                </a:lnTo>
                <a:lnTo>
                  <a:pt x="857631" y="65862"/>
                </a:lnTo>
                <a:lnTo>
                  <a:pt x="857834" y="65709"/>
                </a:lnTo>
                <a:lnTo>
                  <a:pt x="861568" y="59918"/>
                </a:lnTo>
                <a:lnTo>
                  <a:pt x="863561" y="52501"/>
                </a:lnTo>
                <a:lnTo>
                  <a:pt x="850836" y="50927"/>
                </a:lnTo>
                <a:lnTo>
                  <a:pt x="848956" y="56146"/>
                </a:lnTo>
                <a:lnTo>
                  <a:pt x="846429" y="59918"/>
                </a:lnTo>
                <a:lnTo>
                  <a:pt x="840041" y="64668"/>
                </a:lnTo>
                <a:lnTo>
                  <a:pt x="836180" y="65862"/>
                </a:lnTo>
                <a:lnTo>
                  <a:pt x="825588" y="65862"/>
                </a:lnTo>
                <a:lnTo>
                  <a:pt x="820534" y="63728"/>
                </a:lnTo>
                <a:lnTo>
                  <a:pt x="812393" y="55245"/>
                </a:lnTo>
                <a:lnTo>
                  <a:pt x="810133" y="49136"/>
                </a:lnTo>
                <a:lnTo>
                  <a:pt x="809688" y="41148"/>
                </a:lnTo>
                <a:lnTo>
                  <a:pt x="863904" y="41148"/>
                </a:lnTo>
                <a:lnTo>
                  <a:pt x="863981" y="37858"/>
                </a:lnTo>
                <a:close/>
              </a:path>
            </a:pathLst>
          </a:custGeom>
          <a:solidFill>
            <a:srgbClr val="646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" name="object 5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900708" y="2801900"/>
            <a:ext cx="1778916" cy="297541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896604" y="4420848"/>
            <a:ext cx="1407640" cy="129938"/>
          </a:xfrm>
          <a:prstGeom prst="rect">
            <a:avLst/>
          </a:prstGeom>
        </p:spPr>
      </p:pic>
      <p:grpSp>
        <p:nvGrpSpPr>
          <p:cNvPr id="53" name="object 53"/>
          <p:cNvGrpSpPr/>
          <p:nvPr/>
        </p:nvGrpSpPr>
        <p:grpSpPr>
          <a:xfrm>
            <a:off x="1901389" y="5148828"/>
            <a:ext cx="767715" cy="130175"/>
            <a:chOff x="1901389" y="5148828"/>
            <a:chExt cx="767715" cy="130175"/>
          </a:xfrm>
        </p:grpSpPr>
        <p:pic>
          <p:nvPicPr>
            <p:cNvPr id="54" name="object 5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901389" y="5148828"/>
              <a:ext cx="173612" cy="10037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094160" y="5174838"/>
              <a:ext cx="267849" cy="10385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400138" y="5174845"/>
              <a:ext cx="268952" cy="102209"/>
            </a:xfrm>
            <a:prstGeom prst="rect">
              <a:avLst/>
            </a:prstGeom>
          </p:spPr>
        </p:pic>
      </p:grpSp>
      <p:pic>
        <p:nvPicPr>
          <p:cNvPr id="57" name="object 57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08076" y="1844052"/>
            <a:ext cx="445007" cy="370319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684276" y="2651760"/>
            <a:ext cx="289559" cy="387083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33983" y="4271784"/>
            <a:ext cx="390143" cy="391655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08076" y="4965191"/>
            <a:ext cx="441947" cy="391655"/>
          </a:xfrm>
          <a:prstGeom prst="rect">
            <a:avLst/>
          </a:prstGeom>
        </p:spPr>
      </p:pic>
      <p:grpSp>
        <p:nvGrpSpPr>
          <p:cNvPr id="61" name="object 61"/>
          <p:cNvGrpSpPr/>
          <p:nvPr/>
        </p:nvGrpSpPr>
        <p:grpSpPr>
          <a:xfrm>
            <a:off x="1892089" y="3696031"/>
            <a:ext cx="1085850" cy="102235"/>
            <a:chOff x="1892089" y="3696031"/>
            <a:chExt cx="1085850" cy="102235"/>
          </a:xfrm>
        </p:grpSpPr>
        <p:pic>
          <p:nvPicPr>
            <p:cNvPr id="62" name="object 6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892089" y="3696031"/>
              <a:ext cx="1009782" cy="102005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2939834" y="3753878"/>
              <a:ext cx="38100" cy="12700"/>
            </a:xfrm>
            <a:custGeom>
              <a:avLst/>
              <a:gdLst/>
              <a:ahLst/>
              <a:cxnLst/>
              <a:rect l="l" t="t" r="r" b="b"/>
              <a:pathLst>
                <a:path w="38100" h="12700">
                  <a:moveTo>
                    <a:pt x="37858" y="0"/>
                  </a:moveTo>
                  <a:lnTo>
                    <a:pt x="0" y="0"/>
                  </a:lnTo>
                  <a:lnTo>
                    <a:pt x="0" y="12395"/>
                  </a:lnTo>
                  <a:lnTo>
                    <a:pt x="37858" y="12395"/>
                  </a:lnTo>
                  <a:lnTo>
                    <a:pt x="37858" y="0"/>
                  </a:lnTo>
                  <a:close/>
                </a:path>
              </a:pathLst>
            </a:custGeom>
            <a:solidFill>
              <a:srgbClr val="6469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/>
          <p:nvPr/>
        </p:nvSpPr>
        <p:spPr>
          <a:xfrm>
            <a:off x="3027172" y="3695966"/>
            <a:ext cx="523240" cy="102235"/>
          </a:xfrm>
          <a:custGeom>
            <a:avLst/>
            <a:gdLst/>
            <a:ahLst/>
            <a:cxnLst/>
            <a:rect l="l" t="t" r="r" b="b"/>
            <a:pathLst>
              <a:path w="523239" h="102235">
                <a:moveTo>
                  <a:pt x="70167" y="100431"/>
                </a:moveTo>
                <a:lnTo>
                  <a:pt x="49491" y="67017"/>
                </a:lnTo>
                <a:lnTo>
                  <a:pt x="30327" y="49085"/>
                </a:lnTo>
                <a:lnTo>
                  <a:pt x="33578" y="47764"/>
                </a:lnTo>
                <a:lnTo>
                  <a:pt x="36347" y="45999"/>
                </a:lnTo>
                <a:lnTo>
                  <a:pt x="41008" y="41579"/>
                </a:lnTo>
                <a:lnTo>
                  <a:pt x="43853" y="36220"/>
                </a:lnTo>
                <a:lnTo>
                  <a:pt x="49936" y="21018"/>
                </a:lnTo>
                <a:lnTo>
                  <a:pt x="52324" y="16649"/>
                </a:lnTo>
                <a:lnTo>
                  <a:pt x="56476" y="12522"/>
                </a:lnTo>
                <a:lnTo>
                  <a:pt x="59626" y="11506"/>
                </a:lnTo>
                <a:lnTo>
                  <a:pt x="69215" y="11645"/>
                </a:lnTo>
                <a:lnTo>
                  <a:pt x="69215" y="139"/>
                </a:lnTo>
                <a:lnTo>
                  <a:pt x="31699" y="32499"/>
                </a:lnTo>
                <a:lnTo>
                  <a:pt x="28549" y="38150"/>
                </a:lnTo>
                <a:lnTo>
                  <a:pt x="23609" y="42849"/>
                </a:lnTo>
                <a:lnTo>
                  <a:pt x="19342" y="44030"/>
                </a:lnTo>
                <a:lnTo>
                  <a:pt x="13284" y="44030"/>
                </a:lnTo>
                <a:lnTo>
                  <a:pt x="13284" y="76"/>
                </a:lnTo>
                <a:lnTo>
                  <a:pt x="0" y="76"/>
                </a:lnTo>
                <a:lnTo>
                  <a:pt x="0" y="100431"/>
                </a:lnTo>
                <a:lnTo>
                  <a:pt x="13284" y="100431"/>
                </a:lnTo>
                <a:lnTo>
                  <a:pt x="13284" y="53467"/>
                </a:lnTo>
                <a:lnTo>
                  <a:pt x="18211" y="53467"/>
                </a:lnTo>
                <a:lnTo>
                  <a:pt x="22225" y="54864"/>
                </a:lnTo>
                <a:lnTo>
                  <a:pt x="28435" y="60490"/>
                </a:lnTo>
                <a:lnTo>
                  <a:pt x="32283" y="65659"/>
                </a:lnTo>
                <a:lnTo>
                  <a:pt x="53670" y="100431"/>
                </a:lnTo>
                <a:lnTo>
                  <a:pt x="70167" y="100431"/>
                </a:lnTo>
                <a:close/>
              </a:path>
              <a:path w="523239" h="102235">
                <a:moveTo>
                  <a:pt x="143700" y="27736"/>
                </a:moveTo>
                <a:lnTo>
                  <a:pt x="86474" y="27736"/>
                </a:lnTo>
                <a:lnTo>
                  <a:pt x="86474" y="81965"/>
                </a:lnTo>
                <a:lnTo>
                  <a:pt x="86283" y="85674"/>
                </a:lnTo>
                <a:lnTo>
                  <a:pt x="85559" y="87960"/>
                </a:lnTo>
                <a:lnTo>
                  <a:pt x="84823" y="88798"/>
                </a:lnTo>
                <a:lnTo>
                  <a:pt x="82638" y="89839"/>
                </a:lnTo>
                <a:lnTo>
                  <a:pt x="80810" y="90093"/>
                </a:lnTo>
                <a:lnTo>
                  <a:pt x="72847" y="90093"/>
                </a:lnTo>
                <a:lnTo>
                  <a:pt x="72847" y="100368"/>
                </a:lnTo>
                <a:lnTo>
                  <a:pt x="79895" y="100926"/>
                </a:lnTo>
                <a:lnTo>
                  <a:pt x="87426" y="100926"/>
                </a:lnTo>
                <a:lnTo>
                  <a:pt x="98793" y="82588"/>
                </a:lnTo>
                <a:lnTo>
                  <a:pt x="98793" y="37934"/>
                </a:lnTo>
                <a:lnTo>
                  <a:pt x="131445" y="37934"/>
                </a:lnTo>
                <a:lnTo>
                  <a:pt x="131445" y="100444"/>
                </a:lnTo>
                <a:lnTo>
                  <a:pt x="143700" y="100444"/>
                </a:lnTo>
                <a:lnTo>
                  <a:pt x="143700" y="27736"/>
                </a:lnTo>
                <a:close/>
              </a:path>
              <a:path w="523239" h="102235">
                <a:moveTo>
                  <a:pt x="222440" y="27736"/>
                </a:moveTo>
                <a:lnTo>
                  <a:pt x="209156" y="27736"/>
                </a:lnTo>
                <a:lnTo>
                  <a:pt x="175006" y="83185"/>
                </a:lnTo>
                <a:lnTo>
                  <a:pt x="175006" y="27736"/>
                </a:lnTo>
                <a:lnTo>
                  <a:pt x="162674" y="27736"/>
                </a:lnTo>
                <a:lnTo>
                  <a:pt x="162674" y="100444"/>
                </a:lnTo>
                <a:lnTo>
                  <a:pt x="175958" y="100444"/>
                </a:lnTo>
                <a:lnTo>
                  <a:pt x="210121" y="45326"/>
                </a:lnTo>
                <a:lnTo>
                  <a:pt x="210121" y="100444"/>
                </a:lnTo>
                <a:lnTo>
                  <a:pt x="222440" y="100444"/>
                </a:lnTo>
                <a:lnTo>
                  <a:pt x="222440" y="27736"/>
                </a:lnTo>
                <a:close/>
              </a:path>
              <a:path w="523239" h="102235">
                <a:moveTo>
                  <a:pt x="303364" y="63944"/>
                </a:moveTo>
                <a:lnTo>
                  <a:pt x="294259" y="36207"/>
                </a:lnTo>
                <a:lnTo>
                  <a:pt x="294119" y="36017"/>
                </a:lnTo>
                <a:lnTo>
                  <a:pt x="290347" y="32715"/>
                </a:lnTo>
                <a:lnTo>
                  <a:pt x="290347" y="57099"/>
                </a:lnTo>
                <a:lnTo>
                  <a:pt x="249745" y="57099"/>
                </a:lnTo>
                <a:lnTo>
                  <a:pt x="250164" y="50749"/>
                </a:lnTo>
                <a:lnTo>
                  <a:pt x="252298" y="45694"/>
                </a:lnTo>
                <a:lnTo>
                  <a:pt x="260019" y="38112"/>
                </a:lnTo>
                <a:lnTo>
                  <a:pt x="264769" y="36207"/>
                </a:lnTo>
                <a:lnTo>
                  <a:pt x="276682" y="36207"/>
                </a:lnTo>
                <a:lnTo>
                  <a:pt x="281762" y="38595"/>
                </a:lnTo>
                <a:lnTo>
                  <a:pt x="285686" y="43332"/>
                </a:lnTo>
                <a:lnTo>
                  <a:pt x="288251" y="46393"/>
                </a:lnTo>
                <a:lnTo>
                  <a:pt x="289801" y="50990"/>
                </a:lnTo>
                <a:lnTo>
                  <a:pt x="290347" y="57099"/>
                </a:lnTo>
                <a:lnTo>
                  <a:pt x="290347" y="32715"/>
                </a:lnTo>
                <a:lnTo>
                  <a:pt x="289166" y="31673"/>
                </a:lnTo>
                <a:lnTo>
                  <a:pt x="283540" y="28562"/>
                </a:lnTo>
                <a:lnTo>
                  <a:pt x="277241" y="26708"/>
                </a:lnTo>
                <a:lnTo>
                  <a:pt x="270281" y="26085"/>
                </a:lnTo>
                <a:lnTo>
                  <a:pt x="263105" y="26720"/>
                </a:lnTo>
                <a:lnTo>
                  <a:pt x="236918" y="56045"/>
                </a:lnTo>
                <a:lnTo>
                  <a:pt x="236385" y="63944"/>
                </a:lnTo>
                <a:lnTo>
                  <a:pt x="236410" y="65773"/>
                </a:lnTo>
                <a:lnTo>
                  <a:pt x="256667" y="99618"/>
                </a:lnTo>
                <a:lnTo>
                  <a:pt x="270979" y="102069"/>
                </a:lnTo>
                <a:lnTo>
                  <a:pt x="279412" y="102069"/>
                </a:lnTo>
                <a:lnTo>
                  <a:pt x="286359" y="100025"/>
                </a:lnTo>
                <a:lnTo>
                  <a:pt x="297014" y="91948"/>
                </a:lnTo>
                <a:lnTo>
                  <a:pt x="297218" y="91795"/>
                </a:lnTo>
                <a:lnTo>
                  <a:pt x="300939" y="86004"/>
                </a:lnTo>
                <a:lnTo>
                  <a:pt x="302945" y="78587"/>
                </a:lnTo>
                <a:lnTo>
                  <a:pt x="290220" y="77012"/>
                </a:lnTo>
                <a:lnTo>
                  <a:pt x="288340" y="82232"/>
                </a:lnTo>
                <a:lnTo>
                  <a:pt x="285813" y="86004"/>
                </a:lnTo>
                <a:lnTo>
                  <a:pt x="279412" y="90754"/>
                </a:lnTo>
                <a:lnTo>
                  <a:pt x="275564" y="91948"/>
                </a:lnTo>
                <a:lnTo>
                  <a:pt x="264972" y="91948"/>
                </a:lnTo>
                <a:lnTo>
                  <a:pt x="259905" y="89814"/>
                </a:lnTo>
                <a:lnTo>
                  <a:pt x="251777" y="81330"/>
                </a:lnTo>
                <a:lnTo>
                  <a:pt x="249516" y="75222"/>
                </a:lnTo>
                <a:lnTo>
                  <a:pt x="249059" y="67233"/>
                </a:lnTo>
                <a:lnTo>
                  <a:pt x="303288" y="67233"/>
                </a:lnTo>
                <a:lnTo>
                  <a:pt x="303364" y="63944"/>
                </a:lnTo>
                <a:close/>
              </a:path>
              <a:path w="523239" h="102235">
                <a:moveTo>
                  <a:pt x="377151" y="27736"/>
                </a:moveTo>
                <a:lnTo>
                  <a:pt x="364820" y="27736"/>
                </a:lnTo>
                <a:lnTo>
                  <a:pt x="364820" y="58000"/>
                </a:lnTo>
                <a:lnTo>
                  <a:pt x="330669" y="58000"/>
                </a:lnTo>
                <a:lnTo>
                  <a:pt x="330669" y="27736"/>
                </a:lnTo>
                <a:lnTo>
                  <a:pt x="318338" y="27736"/>
                </a:lnTo>
                <a:lnTo>
                  <a:pt x="318338" y="100444"/>
                </a:lnTo>
                <a:lnTo>
                  <a:pt x="330669" y="100444"/>
                </a:lnTo>
                <a:lnTo>
                  <a:pt x="330669" y="68199"/>
                </a:lnTo>
                <a:lnTo>
                  <a:pt x="364820" y="68199"/>
                </a:lnTo>
                <a:lnTo>
                  <a:pt x="364820" y="100444"/>
                </a:lnTo>
                <a:lnTo>
                  <a:pt x="377151" y="100444"/>
                </a:lnTo>
                <a:lnTo>
                  <a:pt x="377151" y="27736"/>
                </a:lnTo>
                <a:close/>
              </a:path>
              <a:path w="523239" h="102235">
                <a:moveTo>
                  <a:pt x="448424" y="27736"/>
                </a:moveTo>
                <a:lnTo>
                  <a:pt x="389343" y="27736"/>
                </a:lnTo>
                <a:lnTo>
                  <a:pt x="389343" y="37934"/>
                </a:lnTo>
                <a:lnTo>
                  <a:pt x="412762" y="37934"/>
                </a:lnTo>
                <a:lnTo>
                  <a:pt x="412762" y="100444"/>
                </a:lnTo>
                <a:lnTo>
                  <a:pt x="425018" y="100444"/>
                </a:lnTo>
                <a:lnTo>
                  <a:pt x="425018" y="37934"/>
                </a:lnTo>
                <a:lnTo>
                  <a:pt x="448424" y="37934"/>
                </a:lnTo>
                <a:lnTo>
                  <a:pt x="448424" y="27736"/>
                </a:lnTo>
                <a:close/>
              </a:path>
              <a:path w="523239" h="102235">
                <a:moveTo>
                  <a:pt x="522846" y="100431"/>
                </a:moveTo>
                <a:lnTo>
                  <a:pt x="518934" y="63944"/>
                </a:lnTo>
                <a:lnTo>
                  <a:pt x="518833" y="46050"/>
                </a:lnTo>
                <a:lnTo>
                  <a:pt x="518744" y="44272"/>
                </a:lnTo>
                <a:lnTo>
                  <a:pt x="518337" y="42164"/>
                </a:lnTo>
                <a:lnTo>
                  <a:pt x="517588" y="38798"/>
                </a:lnTo>
                <a:lnTo>
                  <a:pt x="516445" y="36283"/>
                </a:lnTo>
                <a:lnTo>
                  <a:pt x="516318" y="36004"/>
                </a:lnTo>
                <a:lnTo>
                  <a:pt x="512660" y="31572"/>
                </a:lnTo>
                <a:lnTo>
                  <a:pt x="509816" y="29743"/>
                </a:lnTo>
                <a:lnTo>
                  <a:pt x="502056" y="26809"/>
                </a:lnTo>
                <a:lnTo>
                  <a:pt x="497014" y="26085"/>
                </a:lnTo>
                <a:lnTo>
                  <a:pt x="484543" y="26085"/>
                </a:lnTo>
                <a:lnTo>
                  <a:pt x="458012" y="48463"/>
                </a:lnTo>
                <a:lnTo>
                  <a:pt x="470065" y="50114"/>
                </a:lnTo>
                <a:lnTo>
                  <a:pt x="471373" y="44958"/>
                </a:lnTo>
                <a:lnTo>
                  <a:pt x="473417" y="41363"/>
                </a:lnTo>
                <a:lnTo>
                  <a:pt x="478942" y="37299"/>
                </a:lnTo>
                <a:lnTo>
                  <a:pt x="483235" y="36283"/>
                </a:lnTo>
                <a:lnTo>
                  <a:pt x="495223" y="36283"/>
                </a:lnTo>
                <a:lnTo>
                  <a:pt x="499910" y="37680"/>
                </a:lnTo>
                <a:lnTo>
                  <a:pt x="505383" y="42519"/>
                </a:lnTo>
                <a:lnTo>
                  <a:pt x="506552" y="46050"/>
                </a:lnTo>
                <a:lnTo>
                  <a:pt x="506476" y="54292"/>
                </a:lnTo>
                <a:lnTo>
                  <a:pt x="506476" y="63944"/>
                </a:lnTo>
                <a:lnTo>
                  <a:pt x="488429" y="92417"/>
                </a:lnTo>
                <a:lnTo>
                  <a:pt x="478891" y="92417"/>
                </a:lnTo>
                <a:lnTo>
                  <a:pt x="475246" y="91325"/>
                </a:lnTo>
                <a:lnTo>
                  <a:pt x="472770" y="89128"/>
                </a:lnTo>
                <a:lnTo>
                  <a:pt x="470268" y="86956"/>
                </a:lnTo>
                <a:lnTo>
                  <a:pt x="469112" y="84391"/>
                </a:lnTo>
                <a:lnTo>
                  <a:pt x="469036" y="78778"/>
                </a:lnTo>
                <a:lnTo>
                  <a:pt x="469607" y="76835"/>
                </a:lnTo>
                <a:lnTo>
                  <a:pt x="495300" y="67322"/>
                </a:lnTo>
                <a:lnTo>
                  <a:pt x="502005" y="65773"/>
                </a:lnTo>
                <a:lnTo>
                  <a:pt x="506476" y="63944"/>
                </a:lnTo>
                <a:lnTo>
                  <a:pt x="506476" y="54292"/>
                </a:lnTo>
                <a:lnTo>
                  <a:pt x="501789" y="55930"/>
                </a:lnTo>
                <a:lnTo>
                  <a:pt x="494461" y="57340"/>
                </a:lnTo>
                <a:lnTo>
                  <a:pt x="456692" y="74447"/>
                </a:lnTo>
                <a:lnTo>
                  <a:pt x="455891" y="77698"/>
                </a:lnTo>
                <a:lnTo>
                  <a:pt x="455891" y="87337"/>
                </a:lnTo>
                <a:lnTo>
                  <a:pt x="458038" y="92316"/>
                </a:lnTo>
                <a:lnTo>
                  <a:pt x="466610" y="100126"/>
                </a:lnTo>
                <a:lnTo>
                  <a:pt x="472757" y="102069"/>
                </a:lnTo>
                <a:lnTo>
                  <a:pt x="485571" y="102069"/>
                </a:lnTo>
                <a:lnTo>
                  <a:pt x="490105" y="101269"/>
                </a:lnTo>
                <a:lnTo>
                  <a:pt x="498551" y="98082"/>
                </a:lnTo>
                <a:lnTo>
                  <a:pt x="502945" y="95351"/>
                </a:lnTo>
                <a:lnTo>
                  <a:pt x="506387" y="92417"/>
                </a:lnTo>
                <a:lnTo>
                  <a:pt x="507504" y="91465"/>
                </a:lnTo>
                <a:lnTo>
                  <a:pt x="507873" y="94894"/>
                </a:lnTo>
                <a:lnTo>
                  <a:pt x="508698" y="97878"/>
                </a:lnTo>
                <a:lnTo>
                  <a:pt x="509968" y="100431"/>
                </a:lnTo>
                <a:lnTo>
                  <a:pt x="522846" y="100431"/>
                </a:lnTo>
                <a:close/>
              </a:path>
            </a:pathLst>
          </a:custGeom>
          <a:solidFill>
            <a:srgbClr val="646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5" name="object 65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661416" y="3467100"/>
            <a:ext cx="335279" cy="356615"/>
          </a:xfrm>
          <a:prstGeom prst="rect">
            <a:avLst/>
          </a:prstGeom>
        </p:spPr>
      </p:pic>
      <p:grpSp>
        <p:nvGrpSpPr>
          <p:cNvPr id="66" name="object 7"/>
          <p:cNvGrpSpPr/>
          <p:nvPr/>
        </p:nvGrpSpPr>
        <p:grpSpPr>
          <a:xfrm>
            <a:off x="1315211" y="1700782"/>
            <a:ext cx="248920" cy="3606165"/>
            <a:chOff x="1315211" y="1700782"/>
            <a:chExt cx="248920" cy="3606165"/>
          </a:xfrm>
        </p:grpSpPr>
        <p:sp>
          <p:nvSpPr>
            <p:cNvPr id="67" name="object 8"/>
            <p:cNvSpPr/>
            <p:nvPr/>
          </p:nvSpPr>
          <p:spPr>
            <a:xfrm>
              <a:off x="1428749" y="1713736"/>
              <a:ext cx="17145" cy="3347085"/>
            </a:xfrm>
            <a:custGeom>
              <a:avLst/>
              <a:gdLst/>
              <a:ahLst/>
              <a:cxnLst/>
              <a:rect l="l" t="t" r="r" b="b"/>
              <a:pathLst>
                <a:path w="17144" h="3347085">
                  <a:moveTo>
                    <a:pt x="0" y="0"/>
                  </a:moveTo>
                  <a:lnTo>
                    <a:pt x="16764" y="3346704"/>
                  </a:lnTo>
                </a:path>
              </a:pathLst>
            </a:custGeom>
            <a:ln w="25908">
              <a:solidFill>
                <a:srgbClr val="232A34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315211" y="5059680"/>
              <a:ext cx="248411" cy="246875"/>
            </a:xfrm>
            <a:prstGeom prst="rect">
              <a:avLst/>
            </a:prstGeom>
          </p:spPr>
        </p:pic>
        <p:pic>
          <p:nvPicPr>
            <p:cNvPr id="69" name="object 1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371599" y="1985770"/>
              <a:ext cx="114300" cy="114300"/>
            </a:xfrm>
            <a:prstGeom prst="rect">
              <a:avLst/>
            </a:prstGeom>
          </p:spPr>
        </p:pic>
        <p:pic>
          <p:nvPicPr>
            <p:cNvPr id="70" name="object 1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371599" y="2796542"/>
              <a:ext cx="114300" cy="114300"/>
            </a:xfrm>
            <a:prstGeom prst="rect">
              <a:avLst/>
            </a:prstGeom>
          </p:spPr>
        </p:pic>
        <p:pic>
          <p:nvPicPr>
            <p:cNvPr id="71" name="object 1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371599" y="3680457"/>
              <a:ext cx="114300" cy="114300"/>
            </a:xfrm>
            <a:prstGeom prst="rect">
              <a:avLst/>
            </a:prstGeom>
          </p:spPr>
        </p:pic>
        <p:pic>
          <p:nvPicPr>
            <p:cNvPr id="72" name="object 1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371599" y="4410459"/>
              <a:ext cx="114300" cy="1143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77511" y="0"/>
            <a:ext cx="5428615" cy="6858000"/>
            <a:chOff x="4477511" y="0"/>
            <a:chExt cx="5428615" cy="6858000"/>
          </a:xfrm>
        </p:grpSpPr>
        <p:sp>
          <p:nvSpPr>
            <p:cNvPr id="3" name="object 3"/>
            <p:cNvSpPr/>
            <p:nvPr/>
          </p:nvSpPr>
          <p:spPr>
            <a:xfrm>
              <a:off x="4952999" y="0"/>
              <a:ext cx="4953000" cy="6858000"/>
            </a:xfrm>
            <a:custGeom>
              <a:avLst/>
              <a:gdLst/>
              <a:ahLst/>
              <a:cxnLst/>
              <a:rect l="l" t="t" r="r" b="b"/>
              <a:pathLst>
                <a:path w="4953000" h="6858000">
                  <a:moveTo>
                    <a:pt x="4952377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952377" y="6858000"/>
                  </a:lnTo>
                  <a:lnTo>
                    <a:pt x="4952377" y="0"/>
                  </a:lnTo>
                  <a:close/>
                </a:path>
              </a:pathLst>
            </a:custGeom>
            <a:solidFill>
              <a:srgbClr val="F1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7511" y="2115324"/>
              <a:ext cx="5428488" cy="4337290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480783" y="2835668"/>
            <a:ext cx="449580" cy="368300"/>
          </a:xfrm>
          <a:custGeom>
            <a:avLst/>
            <a:gdLst/>
            <a:ahLst/>
            <a:cxnLst/>
            <a:rect l="l" t="t" r="r" b="b"/>
            <a:pathLst>
              <a:path w="449580" h="368300">
                <a:moveTo>
                  <a:pt x="338239" y="86956"/>
                </a:moveTo>
                <a:lnTo>
                  <a:pt x="315391" y="54686"/>
                </a:lnTo>
                <a:lnTo>
                  <a:pt x="283489" y="26873"/>
                </a:lnTo>
                <a:lnTo>
                  <a:pt x="241084" y="7366"/>
                </a:lnTo>
                <a:lnTo>
                  <a:pt x="186728" y="0"/>
                </a:lnTo>
                <a:lnTo>
                  <a:pt x="136779" y="6032"/>
                </a:lnTo>
                <a:lnTo>
                  <a:pt x="92075" y="23418"/>
                </a:lnTo>
                <a:lnTo>
                  <a:pt x="54356" y="51015"/>
                </a:lnTo>
                <a:lnTo>
                  <a:pt x="25298" y="87731"/>
                </a:lnTo>
                <a:lnTo>
                  <a:pt x="6604" y="132448"/>
                </a:lnTo>
                <a:lnTo>
                  <a:pt x="0" y="184061"/>
                </a:lnTo>
                <a:lnTo>
                  <a:pt x="6604" y="235661"/>
                </a:lnTo>
                <a:lnTo>
                  <a:pt x="25298" y="280377"/>
                </a:lnTo>
                <a:lnTo>
                  <a:pt x="54356" y="317093"/>
                </a:lnTo>
                <a:lnTo>
                  <a:pt x="92075" y="344690"/>
                </a:lnTo>
                <a:lnTo>
                  <a:pt x="136779" y="362064"/>
                </a:lnTo>
                <a:lnTo>
                  <a:pt x="186728" y="368109"/>
                </a:lnTo>
                <a:lnTo>
                  <a:pt x="241007" y="360667"/>
                </a:lnTo>
                <a:lnTo>
                  <a:pt x="283286" y="340969"/>
                </a:lnTo>
                <a:lnTo>
                  <a:pt x="315163" y="312978"/>
                </a:lnTo>
                <a:lnTo>
                  <a:pt x="338239" y="280631"/>
                </a:lnTo>
                <a:lnTo>
                  <a:pt x="273151" y="249148"/>
                </a:lnTo>
                <a:lnTo>
                  <a:pt x="258902" y="269608"/>
                </a:lnTo>
                <a:lnTo>
                  <a:pt x="239141" y="286029"/>
                </a:lnTo>
                <a:lnTo>
                  <a:pt x="214782" y="296926"/>
                </a:lnTo>
                <a:lnTo>
                  <a:pt x="186728" y="300888"/>
                </a:lnTo>
                <a:lnTo>
                  <a:pt x="143611" y="292087"/>
                </a:lnTo>
                <a:lnTo>
                  <a:pt x="109105" y="267677"/>
                </a:lnTo>
                <a:lnTo>
                  <a:pt x="86194" y="230670"/>
                </a:lnTo>
                <a:lnTo>
                  <a:pt x="77889" y="184061"/>
                </a:lnTo>
                <a:lnTo>
                  <a:pt x="86194" y="137439"/>
                </a:lnTo>
                <a:lnTo>
                  <a:pt x="109105" y="100431"/>
                </a:lnTo>
                <a:lnTo>
                  <a:pt x="143611" y="76022"/>
                </a:lnTo>
                <a:lnTo>
                  <a:pt x="186728" y="67221"/>
                </a:lnTo>
                <a:lnTo>
                  <a:pt x="214782" y="71259"/>
                </a:lnTo>
                <a:lnTo>
                  <a:pt x="239141" y="82296"/>
                </a:lnTo>
                <a:lnTo>
                  <a:pt x="258902" y="98729"/>
                </a:lnTo>
                <a:lnTo>
                  <a:pt x="273151" y="118973"/>
                </a:lnTo>
                <a:lnTo>
                  <a:pt x="338239" y="86956"/>
                </a:lnTo>
                <a:close/>
              </a:path>
              <a:path w="449580" h="368300">
                <a:moveTo>
                  <a:pt x="449148" y="163245"/>
                </a:moveTo>
                <a:lnTo>
                  <a:pt x="381393" y="163245"/>
                </a:lnTo>
                <a:lnTo>
                  <a:pt x="381393" y="361365"/>
                </a:lnTo>
                <a:lnTo>
                  <a:pt x="449148" y="361365"/>
                </a:lnTo>
                <a:lnTo>
                  <a:pt x="449148" y="163245"/>
                </a:lnTo>
                <a:close/>
              </a:path>
            </a:pathLst>
          </a:custGeom>
          <a:solidFill>
            <a:srgbClr val="646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2177" y="2939224"/>
            <a:ext cx="242570" cy="257810"/>
          </a:xfrm>
          <a:custGeom>
            <a:avLst/>
            <a:gdLst/>
            <a:ahLst/>
            <a:cxnLst/>
            <a:rect l="l" t="t" r="r" b="b"/>
            <a:pathLst>
              <a:path w="242569" h="257810">
                <a:moveTo>
                  <a:pt x="242201" y="0"/>
                </a:moveTo>
                <a:lnTo>
                  <a:pt x="0" y="0"/>
                </a:lnTo>
                <a:lnTo>
                  <a:pt x="0" y="59690"/>
                </a:lnTo>
                <a:lnTo>
                  <a:pt x="174447" y="59690"/>
                </a:lnTo>
                <a:lnTo>
                  <a:pt x="174447" y="257810"/>
                </a:lnTo>
                <a:lnTo>
                  <a:pt x="242201" y="257810"/>
                </a:lnTo>
                <a:lnTo>
                  <a:pt x="242201" y="59690"/>
                </a:lnTo>
                <a:lnTo>
                  <a:pt x="242201" y="0"/>
                </a:lnTo>
                <a:close/>
              </a:path>
            </a:pathLst>
          </a:custGeom>
          <a:solidFill>
            <a:srgbClr val="646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5005" y="2933296"/>
            <a:ext cx="239395" cy="270510"/>
          </a:xfrm>
          <a:custGeom>
            <a:avLst/>
            <a:gdLst/>
            <a:ahLst/>
            <a:cxnLst/>
            <a:rect l="l" t="t" r="r" b="b"/>
            <a:pathLst>
              <a:path w="239394" h="270510">
                <a:moveTo>
                  <a:pt x="89623" y="102958"/>
                </a:moveTo>
                <a:lnTo>
                  <a:pt x="58287" y="107319"/>
                </a:lnTo>
                <a:lnTo>
                  <a:pt x="29405" y="121435"/>
                </a:lnTo>
                <a:lnTo>
                  <a:pt x="8226" y="146855"/>
                </a:lnTo>
                <a:lnTo>
                  <a:pt x="0" y="185127"/>
                </a:lnTo>
                <a:lnTo>
                  <a:pt x="8226" y="222765"/>
                </a:lnTo>
                <a:lnTo>
                  <a:pt x="29405" y="249402"/>
                </a:lnTo>
                <a:lnTo>
                  <a:pt x="58287" y="265237"/>
                </a:lnTo>
                <a:lnTo>
                  <a:pt x="89623" y="270471"/>
                </a:lnTo>
                <a:lnTo>
                  <a:pt x="114078" y="268231"/>
                </a:lnTo>
                <a:lnTo>
                  <a:pt x="136436" y="261742"/>
                </a:lnTo>
                <a:lnTo>
                  <a:pt x="155792" y="251349"/>
                </a:lnTo>
                <a:lnTo>
                  <a:pt x="171246" y="237401"/>
                </a:lnTo>
                <a:lnTo>
                  <a:pt x="239001" y="237401"/>
                </a:lnTo>
                <a:lnTo>
                  <a:pt x="239001" y="224599"/>
                </a:lnTo>
                <a:lnTo>
                  <a:pt x="116827" y="224599"/>
                </a:lnTo>
                <a:lnTo>
                  <a:pt x="97991" y="222055"/>
                </a:lnTo>
                <a:lnTo>
                  <a:pt x="82556" y="214660"/>
                </a:lnTo>
                <a:lnTo>
                  <a:pt x="72121" y="202766"/>
                </a:lnTo>
                <a:lnTo>
                  <a:pt x="68287" y="186728"/>
                </a:lnTo>
                <a:lnTo>
                  <a:pt x="72121" y="170060"/>
                </a:lnTo>
                <a:lnTo>
                  <a:pt x="82556" y="157846"/>
                </a:lnTo>
                <a:lnTo>
                  <a:pt x="97991" y="150336"/>
                </a:lnTo>
                <a:lnTo>
                  <a:pt x="116827" y="147777"/>
                </a:lnTo>
                <a:lnTo>
                  <a:pt x="239001" y="147777"/>
                </a:lnTo>
                <a:lnTo>
                  <a:pt x="239001" y="134442"/>
                </a:lnTo>
                <a:lnTo>
                  <a:pt x="171246" y="134442"/>
                </a:lnTo>
                <a:lnTo>
                  <a:pt x="156092" y="120746"/>
                </a:lnTo>
                <a:lnTo>
                  <a:pt x="136836" y="110899"/>
                </a:lnTo>
                <a:lnTo>
                  <a:pt x="114378" y="104952"/>
                </a:lnTo>
                <a:lnTo>
                  <a:pt x="89623" y="102958"/>
                </a:lnTo>
                <a:close/>
              </a:path>
              <a:path w="239394" h="270510">
                <a:moveTo>
                  <a:pt x="239001" y="237401"/>
                </a:moveTo>
                <a:lnTo>
                  <a:pt x="171246" y="237401"/>
                </a:lnTo>
                <a:lnTo>
                  <a:pt x="171246" y="264083"/>
                </a:lnTo>
                <a:lnTo>
                  <a:pt x="239001" y="264083"/>
                </a:lnTo>
                <a:lnTo>
                  <a:pt x="239001" y="237401"/>
                </a:lnTo>
                <a:close/>
              </a:path>
              <a:path w="239394" h="270510">
                <a:moveTo>
                  <a:pt x="239001" y="147777"/>
                </a:moveTo>
                <a:lnTo>
                  <a:pt x="116827" y="147777"/>
                </a:lnTo>
                <a:lnTo>
                  <a:pt x="132986" y="149177"/>
                </a:lnTo>
                <a:lnTo>
                  <a:pt x="148042" y="153377"/>
                </a:lnTo>
                <a:lnTo>
                  <a:pt x="161095" y="160378"/>
                </a:lnTo>
                <a:lnTo>
                  <a:pt x="171122" y="170060"/>
                </a:lnTo>
                <a:lnTo>
                  <a:pt x="171246" y="202196"/>
                </a:lnTo>
                <a:lnTo>
                  <a:pt x="161095" y="211997"/>
                </a:lnTo>
                <a:lnTo>
                  <a:pt x="148042" y="218998"/>
                </a:lnTo>
                <a:lnTo>
                  <a:pt x="132986" y="223199"/>
                </a:lnTo>
                <a:lnTo>
                  <a:pt x="116827" y="224599"/>
                </a:lnTo>
                <a:lnTo>
                  <a:pt x="239001" y="224599"/>
                </a:lnTo>
                <a:lnTo>
                  <a:pt x="239001" y="147777"/>
                </a:lnTo>
                <a:close/>
              </a:path>
              <a:path w="239394" h="270510">
                <a:moveTo>
                  <a:pt x="230547" y="55486"/>
                </a:moveTo>
                <a:lnTo>
                  <a:pt x="114693" y="55486"/>
                </a:lnTo>
                <a:lnTo>
                  <a:pt x="137937" y="58561"/>
                </a:lnTo>
                <a:lnTo>
                  <a:pt x="155776" y="67287"/>
                </a:lnTo>
                <a:lnTo>
                  <a:pt x="167212" y="80914"/>
                </a:lnTo>
                <a:lnTo>
                  <a:pt x="171246" y="98691"/>
                </a:lnTo>
                <a:lnTo>
                  <a:pt x="171246" y="134442"/>
                </a:lnTo>
                <a:lnTo>
                  <a:pt x="239001" y="134442"/>
                </a:lnTo>
                <a:lnTo>
                  <a:pt x="239001" y="97624"/>
                </a:lnTo>
                <a:lnTo>
                  <a:pt x="230547" y="55486"/>
                </a:lnTo>
                <a:close/>
              </a:path>
              <a:path w="239394" h="270510">
                <a:moveTo>
                  <a:pt x="126428" y="0"/>
                </a:moveTo>
                <a:lnTo>
                  <a:pt x="96164" y="2433"/>
                </a:lnTo>
                <a:lnTo>
                  <a:pt x="66748" y="9867"/>
                </a:lnTo>
                <a:lnTo>
                  <a:pt x="39031" y="22502"/>
                </a:lnTo>
                <a:lnTo>
                  <a:pt x="13868" y="40538"/>
                </a:lnTo>
                <a:lnTo>
                  <a:pt x="39471" y="85890"/>
                </a:lnTo>
                <a:lnTo>
                  <a:pt x="56550" y="72588"/>
                </a:lnTo>
                <a:lnTo>
                  <a:pt x="74882" y="63087"/>
                </a:lnTo>
                <a:lnTo>
                  <a:pt x="94314" y="57386"/>
                </a:lnTo>
                <a:lnTo>
                  <a:pt x="114693" y="55486"/>
                </a:lnTo>
                <a:lnTo>
                  <a:pt x="230547" y="55486"/>
                </a:lnTo>
                <a:lnTo>
                  <a:pt x="229664" y="51086"/>
                </a:lnTo>
                <a:lnTo>
                  <a:pt x="204722" y="21004"/>
                </a:lnTo>
                <a:lnTo>
                  <a:pt x="168776" y="4825"/>
                </a:lnTo>
                <a:lnTo>
                  <a:pt x="126428" y="0"/>
                </a:lnTo>
                <a:close/>
              </a:path>
            </a:pathLst>
          </a:custGeom>
          <a:solidFill>
            <a:srgbClr val="646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44635" y="2933291"/>
            <a:ext cx="238760" cy="270510"/>
          </a:xfrm>
          <a:custGeom>
            <a:avLst/>
            <a:gdLst/>
            <a:ahLst/>
            <a:cxnLst/>
            <a:rect l="l" t="t" r="r" b="b"/>
            <a:pathLst>
              <a:path w="238760" h="270510">
                <a:moveTo>
                  <a:pt x="136575" y="0"/>
                </a:moveTo>
                <a:lnTo>
                  <a:pt x="91848" y="6457"/>
                </a:lnTo>
                <a:lnTo>
                  <a:pt x="54161" y="24772"/>
                </a:lnTo>
                <a:lnTo>
                  <a:pt x="25181" y="53355"/>
                </a:lnTo>
                <a:lnTo>
                  <a:pt x="6572" y="90619"/>
                </a:lnTo>
                <a:lnTo>
                  <a:pt x="0" y="134975"/>
                </a:lnTo>
                <a:lnTo>
                  <a:pt x="6572" y="179597"/>
                </a:lnTo>
                <a:lnTo>
                  <a:pt x="25181" y="217019"/>
                </a:lnTo>
                <a:lnTo>
                  <a:pt x="54161" y="245682"/>
                </a:lnTo>
                <a:lnTo>
                  <a:pt x="91848" y="264023"/>
                </a:lnTo>
                <a:lnTo>
                  <a:pt x="136575" y="270484"/>
                </a:lnTo>
                <a:lnTo>
                  <a:pt x="172379" y="266525"/>
                </a:lnTo>
                <a:lnTo>
                  <a:pt x="200928" y="256016"/>
                </a:lnTo>
                <a:lnTo>
                  <a:pt x="222774" y="241005"/>
                </a:lnTo>
                <a:lnTo>
                  <a:pt x="238467" y="223545"/>
                </a:lnTo>
                <a:lnTo>
                  <a:pt x="194195" y="182460"/>
                </a:lnTo>
                <a:lnTo>
                  <a:pt x="183817" y="193995"/>
                </a:lnTo>
                <a:lnTo>
                  <a:pt x="171186" y="202730"/>
                </a:lnTo>
                <a:lnTo>
                  <a:pt x="156455" y="208264"/>
                </a:lnTo>
                <a:lnTo>
                  <a:pt x="139776" y="210197"/>
                </a:lnTo>
                <a:lnTo>
                  <a:pt x="111523" y="204746"/>
                </a:lnTo>
                <a:lnTo>
                  <a:pt x="89425" y="189393"/>
                </a:lnTo>
                <a:lnTo>
                  <a:pt x="75030" y="165636"/>
                </a:lnTo>
                <a:lnTo>
                  <a:pt x="69888" y="134975"/>
                </a:lnTo>
                <a:lnTo>
                  <a:pt x="75030" y="104403"/>
                </a:lnTo>
                <a:lnTo>
                  <a:pt x="89425" y="80829"/>
                </a:lnTo>
                <a:lnTo>
                  <a:pt x="111523" y="65656"/>
                </a:lnTo>
                <a:lnTo>
                  <a:pt x="139776" y="60286"/>
                </a:lnTo>
                <a:lnTo>
                  <a:pt x="156455" y="62070"/>
                </a:lnTo>
                <a:lnTo>
                  <a:pt x="171186" y="67356"/>
                </a:lnTo>
                <a:lnTo>
                  <a:pt x="183817" y="76044"/>
                </a:lnTo>
                <a:lnTo>
                  <a:pt x="194195" y="88036"/>
                </a:lnTo>
                <a:lnTo>
                  <a:pt x="238467" y="46418"/>
                </a:lnTo>
                <a:lnTo>
                  <a:pt x="222774" y="29264"/>
                </a:lnTo>
                <a:lnTo>
                  <a:pt x="200928" y="14408"/>
                </a:lnTo>
                <a:lnTo>
                  <a:pt x="172379" y="3952"/>
                </a:lnTo>
                <a:lnTo>
                  <a:pt x="136575" y="0"/>
                </a:lnTo>
                <a:close/>
              </a:path>
            </a:pathLst>
          </a:custGeom>
          <a:solidFill>
            <a:srgbClr val="646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27871" y="2939690"/>
            <a:ext cx="242570" cy="257810"/>
          </a:xfrm>
          <a:custGeom>
            <a:avLst/>
            <a:gdLst/>
            <a:ahLst/>
            <a:cxnLst/>
            <a:rect l="l" t="t" r="r" b="b"/>
            <a:pathLst>
              <a:path w="242569" h="257810">
                <a:moveTo>
                  <a:pt x="242201" y="0"/>
                </a:moveTo>
                <a:lnTo>
                  <a:pt x="173913" y="0"/>
                </a:lnTo>
                <a:lnTo>
                  <a:pt x="67754" y="158991"/>
                </a:lnTo>
                <a:lnTo>
                  <a:pt x="67754" y="0"/>
                </a:lnTo>
                <a:lnTo>
                  <a:pt x="0" y="0"/>
                </a:lnTo>
                <a:lnTo>
                  <a:pt x="0" y="257683"/>
                </a:lnTo>
                <a:lnTo>
                  <a:pt x="65087" y="257683"/>
                </a:lnTo>
                <a:lnTo>
                  <a:pt x="174447" y="92837"/>
                </a:lnTo>
                <a:lnTo>
                  <a:pt x="174447" y="257683"/>
                </a:lnTo>
                <a:lnTo>
                  <a:pt x="242201" y="257683"/>
                </a:lnTo>
                <a:lnTo>
                  <a:pt x="242201" y="0"/>
                </a:lnTo>
                <a:close/>
              </a:path>
            </a:pathLst>
          </a:custGeom>
          <a:solidFill>
            <a:srgbClr val="646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20684" y="2832455"/>
            <a:ext cx="580390" cy="371475"/>
          </a:xfrm>
          <a:custGeom>
            <a:avLst/>
            <a:gdLst/>
            <a:ahLst/>
            <a:cxnLst/>
            <a:rect l="l" t="t" r="r" b="b"/>
            <a:pathLst>
              <a:path w="580389" h="371475">
                <a:moveTo>
                  <a:pt x="272084" y="236880"/>
                </a:moveTo>
                <a:lnTo>
                  <a:pt x="263207" y="189217"/>
                </a:lnTo>
                <a:lnTo>
                  <a:pt x="245173" y="161124"/>
                </a:lnTo>
                <a:lnTo>
                  <a:pt x="238277" y="150393"/>
                </a:lnTo>
                <a:lnTo>
                  <a:pt x="202196" y="125895"/>
                </a:lnTo>
                <a:lnTo>
                  <a:pt x="202196" y="234746"/>
                </a:lnTo>
                <a:lnTo>
                  <a:pt x="197789" y="264223"/>
                </a:lnTo>
                <a:lnTo>
                  <a:pt x="184937" y="288493"/>
                </a:lnTo>
                <a:lnTo>
                  <a:pt x="164172" y="304965"/>
                </a:lnTo>
                <a:lnTo>
                  <a:pt x="136042" y="311035"/>
                </a:lnTo>
                <a:lnTo>
                  <a:pt x="108013" y="304965"/>
                </a:lnTo>
                <a:lnTo>
                  <a:pt x="87426" y="288493"/>
                </a:lnTo>
                <a:lnTo>
                  <a:pt x="74752" y="264223"/>
                </a:lnTo>
                <a:lnTo>
                  <a:pt x="70421" y="234746"/>
                </a:lnTo>
                <a:lnTo>
                  <a:pt x="74752" y="206819"/>
                </a:lnTo>
                <a:lnTo>
                  <a:pt x="87426" y="183337"/>
                </a:lnTo>
                <a:lnTo>
                  <a:pt x="108013" y="167157"/>
                </a:lnTo>
                <a:lnTo>
                  <a:pt x="123634" y="163791"/>
                </a:lnTo>
                <a:lnTo>
                  <a:pt x="136042" y="161124"/>
                </a:lnTo>
                <a:lnTo>
                  <a:pt x="164172" y="167157"/>
                </a:lnTo>
                <a:lnTo>
                  <a:pt x="184937" y="183337"/>
                </a:lnTo>
                <a:lnTo>
                  <a:pt x="197789" y="206819"/>
                </a:lnTo>
                <a:lnTo>
                  <a:pt x="202196" y="234746"/>
                </a:lnTo>
                <a:lnTo>
                  <a:pt x="202196" y="125895"/>
                </a:lnTo>
                <a:lnTo>
                  <a:pt x="199834" y="124282"/>
                </a:lnTo>
                <a:lnTo>
                  <a:pt x="150444" y="114719"/>
                </a:lnTo>
                <a:lnTo>
                  <a:pt x="122174" y="117665"/>
                </a:lnTo>
                <a:lnTo>
                  <a:pt x="94640" y="126657"/>
                </a:lnTo>
                <a:lnTo>
                  <a:pt x="69799" y="141947"/>
                </a:lnTo>
                <a:lnTo>
                  <a:pt x="49618" y="163791"/>
                </a:lnTo>
                <a:lnTo>
                  <a:pt x="61620" y="130568"/>
                </a:lnTo>
                <a:lnTo>
                  <a:pt x="84836" y="104444"/>
                </a:lnTo>
                <a:lnTo>
                  <a:pt x="120434" y="85318"/>
                </a:lnTo>
                <a:lnTo>
                  <a:pt x="169646" y="73088"/>
                </a:lnTo>
                <a:lnTo>
                  <a:pt x="239534" y="61899"/>
                </a:lnTo>
                <a:lnTo>
                  <a:pt x="239534" y="0"/>
                </a:lnTo>
                <a:lnTo>
                  <a:pt x="163779" y="11747"/>
                </a:lnTo>
                <a:lnTo>
                  <a:pt x="109982" y="25184"/>
                </a:lnTo>
                <a:lnTo>
                  <a:pt x="67983" y="46685"/>
                </a:lnTo>
                <a:lnTo>
                  <a:pt x="36880" y="76034"/>
                </a:lnTo>
                <a:lnTo>
                  <a:pt x="15798" y="113030"/>
                </a:lnTo>
                <a:lnTo>
                  <a:pt x="3797" y="157467"/>
                </a:lnTo>
                <a:lnTo>
                  <a:pt x="0" y="209130"/>
                </a:lnTo>
                <a:lnTo>
                  <a:pt x="5905" y="263906"/>
                </a:lnTo>
                <a:lnTo>
                  <a:pt x="23152" y="308864"/>
                </a:lnTo>
                <a:lnTo>
                  <a:pt x="51054" y="342658"/>
                </a:lnTo>
                <a:lnTo>
                  <a:pt x="88912" y="363931"/>
                </a:lnTo>
                <a:lnTo>
                  <a:pt x="136042" y="371322"/>
                </a:lnTo>
                <a:lnTo>
                  <a:pt x="183172" y="364312"/>
                </a:lnTo>
                <a:lnTo>
                  <a:pt x="221043" y="344893"/>
                </a:lnTo>
                <a:lnTo>
                  <a:pt x="248945" y="315556"/>
                </a:lnTo>
                <a:lnTo>
                  <a:pt x="251053" y="311035"/>
                </a:lnTo>
                <a:lnTo>
                  <a:pt x="266192" y="278726"/>
                </a:lnTo>
                <a:lnTo>
                  <a:pt x="272084" y="236880"/>
                </a:lnTo>
                <a:close/>
              </a:path>
              <a:path w="580389" h="371475">
                <a:moveTo>
                  <a:pt x="580390" y="235813"/>
                </a:moveTo>
                <a:lnTo>
                  <a:pt x="574382" y="193713"/>
                </a:lnTo>
                <a:lnTo>
                  <a:pt x="556895" y="156730"/>
                </a:lnTo>
                <a:lnTo>
                  <a:pt x="528764" y="127304"/>
                </a:lnTo>
                <a:lnTo>
                  <a:pt x="509968" y="117690"/>
                </a:lnTo>
                <a:lnTo>
                  <a:pt x="509968" y="235813"/>
                </a:lnTo>
                <a:lnTo>
                  <a:pt x="505561" y="264668"/>
                </a:lnTo>
                <a:lnTo>
                  <a:pt x="492696" y="288632"/>
                </a:lnTo>
                <a:lnTo>
                  <a:pt x="471932" y="304990"/>
                </a:lnTo>
                <a:lnTo>
                  <a:pt x="443814" y="311035"/>
                </a:lnTo>
                <a:lnTo>
                  <a:pt x="415772" y="304990"/>
                </a:lnTo>
                <a:lnTo>
                  <a:pt x="395198" y="288632"/>
                </a:lnTo>
                <a:lnTo>
                  <a:pt x="382524" y="264668"/>
                </a:lnTo>
                <a:lnTo>
                  <a:pt x="378193" y="235813"/>
                </a:lnTo>
                <a:lnTo>
                  <a:pt x="382524" y="207264"/>
                </a:lnTo>
                <a:lnTo>
                  <a:pt x="395198" y="183464"/>
                </a:lnTo>
                <a:lnTo>
                  <a:pt x="415772" y="167170"/>
                </a:lnTo>
                <a:lnTo>
                  <a:pt x="443814" y="161124"/>
                </a:lnTo>
                <a:lnTo>
                  <a:pt x="471932" y="167170"/>
                </a:lnTo>
                <a:lnTo>
                  <a:pt x="492696" y="183464"/>
                </a:lnTo>
                <a:lnTo>
                  <a:pt x="505561" y="207264"/>
                </a:lnTo>
                <a:lnTo>
                  <a:pt x="509968" y="235813"/>
                </a:lnTo>
                <a:lnTo>
                  <a:pt x="509968" y="117690"/>
                </a:lnTo>
                <a:lnTo>
                  <a:pt x="490791" y="107861"/>
                </a:lnTo>
                <a:lnTo>
                  <a:pt x="443814" y="100838"/>
                </a:lnTo>
                <a:lnTo>
                  <a:pt x="397090" y="107861"/>
                </a:lnTo>
                <a:lnTo>
                  <a:pt x="359283" y="127304"/>
                </a:lnTo>
                <a:lnTo>
                  <a:pt x="331228" y="156730"/>
                </a:lnTo>
                <a:lnTo>
                  <a:pt x="313778" y="193713"/>
                </a:lnTo>
                <a:lnTo>
                  <a:pt x="307771" y="235813"/>
                </a:lnTo>
                <a:lnTo>
                  <a:pt x="313778" y="278180"/>
                </a:lnTo>
                <a:lnTo>
                  <a:pt x="331228" y="315315"/>
                </a:lnTo>
                <a:lnTo>
                  <a:pt x="359283" y="344830"/>
                </a:lnTo>
                <a:lnTo>
                  <a:pt x="397090" y="364299"/>
                </a:lnTo>
                <a:lnTo>
                  <a:pt x="443814" y="371322"/>
                </a:lnTo>
                <a:lnTo>
                  <a:pt x="490791" y="364299"/>
                </a:lnTo>
                <a:lnTo>
                  <a:pt x="528764" y="344830"/>
                </a:lnTo>
                <a:lnTo>
                  <a:pt x="556895" y="315315"/>
                </a:lnTo>
                <a:lnTo>
                  <a:pt x="558914" y="311035"/>
                </a:lnTo>
                <a:lnTo>
                  <a:pt x="574382" y="278180"/>
                </a:lnTo>
                <a:lnTo>
                  <a:pt x="580390" y="235813"/>
                </a:lnTo>
                <a:close/>
              </a:path>
            </a:pathLst>
          </a:custGeom>
          <a:solidFill>
            <a:srgbClr val="646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1728" y="3542969"/>
            <a:ext cx="518795" cy="270510"/>
          </a:xfrm>
          <a:custGeom>
            <a:avLst/>
            <a:gdLst/>
            <a:ahLst/>
            <a:cxnLst/>
            <a:rect l="l" t="t" r="r" b="b"/>
            <a:pathLst>
              <a:path w="518794" h="270510">
                <a:moveTo>
                  <a:pt x="235267" y="193128"/>
                </a:moveTo>
                <a:lnTo>
                  <a:pt x="228371" y="167411"/>
                </a:lnTo>
                <a:lnTo>
                  <a:pt x="210985" y="148653"/>
                </a:lnTo>
                <a:lnTo>
                  <a:pt x="187998" y="136791"/>
                </a:lnTo>
                <a:lnTo>
                  <a:pt x="164312" y="131775"/>
                </a:lnTo>
                <a:lnTo>
                  <a:pt x="188366" y="124675"/>
                </a:lnTo>
                <a:lnTo>
                  <a:pt x="209588" y="111772"/>
                </a:lnTo>
                <a:lnTo>
                  <a:pt x="224701" y="93662"/>
                </a:lnTo>
                <a:lnTo>
                  <a:pt x="230466" y="70954"/>
                </a:lnTo>
                <a:lnTo>
                  <a:pt x="222326" y="41427"/>
                </a:lnTo>
                <a:lnTo>
                  <a:pt x="199377" y="19138"/>
                </a:lnTo>
                <a:lnTo>
                  <a:pt x="162636" y="5168"/>
                </a:lnTo>
                <a:lnTo>
                  <a:pt x="113093" y="533"/>
                </a:lnTo>
                <a:lnTo>
                  <a:pt x="78663" y="3683"/>
                </a:lnTo>
                <a:lnTo>
                  <a:pt x="48996" y="12484"/>
                </a:lnTo>
                <a:lnTo>
                  <a:pt x="24041" y="25971"/>
                </a:lnTo>
                <a:lnTo>
                  <a:pt x="3733" y="43218"/>
                </a:lnTo>
                <a:lnTo>
                  <a:pt x="36804" y="83235"/>
                </a:lnTo>
                <a:lnTo>
                  <a:pt x="52387" y="70319"/>
                </a:lnTo>
                <a:lnTo>
                  <a:pt x="70281" y="61163"/>
                </a:lnTo>
                <a:lnTo>
                  <a:pt x="90360" y="55702"/>
                </a:lnTo>
                <a:lnTo>
                  <a:pt x="112560" y="53886"/>
                </a:lnTo>
                <a:lnTo>
                  <a:pt x="131902" y="55892"/>
                </a:lnTo>
                <a:lnTo>
                  <a:pt x="146900" y="61493"/>
                </a:lnTo>
                <a:lnTo>
                  <a:pt x="156591" y="70091"/>
                </a:lnTo>
                <a:lnTo>
                  <a:pt x="160045" y="81102"/>
                </a:lnTo>
                <a:lnTo>
                  <a:pt x="157035" y="93167"/>
                </a:lnTo>
                <a:lnTo>
                  <a:pt x="147967" y="102031"/>
                </a:lnTo>
                <a:lnTo>
                  <a:pt x="132803" y="107492"/>
                </a:lnTo>
                <a:lnTo>
                  <a:pt x="111493" y="109359"/>
                </a:lnTo>
                <a:lnTo>
                  <a:pt x="66141" y="109359"/>
                </a:lnTo>
                <a:lnTo>
                  <a:pt x="66141" y="158978"/>
                </a:lnTo>
                <a:lnTo>
                  <a:pt x="111493" y="158978"/>
                </a:lnTo>
                <a:lnTo>
                  <a:pt x="134226" y="160553"/>
                </a:lnTo>
                <a:lnTo>
                  <a:pt x="150964" y="165519"/>
                </a:lnTo>
                <a:lnTo>
                  <a:pt x="161302" y="174294"/>
                </a:lnTo>
                <a:lnTo>
                  <a:pt x="164846" y="187261"/>
                </a:lnTo>
                <a:lnTo>
                  <a:pt x="161823" y="199136"/>
                </a:lnTo>
                <a:lnTo>
                  <a:pt x="152704" y="208610"/>
                </a:lnTo>
                <a:lnTo>
                  <a:pt x="137375" y="214884"/>
                </a:lnTo>
                <a:lnTo>
                  <a:pt x="115760" y="217144"/>
                </a:lnTo>
                <a:lnTo>
                  <a:pt x="94068" y="214998"/>
                </a:lnTo>
                <a:lnTo>
                  <a:pt x="72745" y="208813"/>
                </a:lnTo>
                <a:lnTo>
                  <a:pt x="52514" y="198907"/>
                </a:lnTo>
                <a:lnTo>
                  <a:pt x="34137" y="185661"/>
                </a:lnTo>
                <a:lnTo>
                  <a:pt x="0" y="229400"/>
                </a:lnTo>
                <a:lnTo>
                  <a:pt x="21310" y="246176"/>
                </a:lnTo>
                <a:lnTo>
                  <a:pt x="48133" y="259156"/>
                </a:lnTo>
                <a:lnTo>
                  <a:pt x="79959" y="267525"/>
                </a:lnTo>
                <a:lnTo>
                  <a:pt x="116293" y="270484"/>
                </a:lnTo>
                <a:lnTo>
                  <a:pt x="166382" y="264782"/>
                </a:lnTo>
                <a:lnTo>
                  <a:pt x="203784" y="248818"/>
                </a:lnTo>
                <a:lnTo>
                  <a:pt x="227177" y="224345"/>
                </a:lnTo>
                <a:lnTo>
                  <a:pt x="235267" y="193128"/>
                </a:lnTo>
                <a:close/>
              </a:path>
              <a:path w="518794" h="270510">
                <a:moveTo>
                  <a:pt x="518490" y="97624"/>
                </a:moveTo>
                <a:lnTo>
                  <a:pt x="510044" y="55486"/>
                </a:lnTo>
                <a:lnTo>
                  <a:pt x="484212" y="21005"/>
                </a:lnTo>
                <a:lnTo>
                  <a:pt x="448271" y="4826"/>
                </a:lnTo>
                <a:lnTo>
                  <a:pt x="405917" y="0"/>
                </a:lnTo>
                <a:lnTo>
                  <a:pt x="375653" y="2438"/>
                </a:lnTo>
                <a:lnTo>
                  <a:pt x="346240" y="9867"/>
                </a:lnTo>
                <a:lnTo>
                  <a:pt x="318528" y="22504"/>
                </a:lnTo>
                <a:lnTo>
                  <a:pt x="293357" y="40538"/>
                </a:lnTo>
                <a:lnTo>
                  <a:pt x="318960" y="85890"/>
                </a:lnTo>
                <a:lnTo>
                  <a:pt x="336042" y="72593"/>
                </a:lnTo>
                <a:lnTo>
                  <a:pt x="354380" y="63093"/>
                </a:lnTo>
                <a:lnTo>
                  <a:pt x="373811" y="57391"/>
                </a:lnTo>
                <a:lnTo>
                  <a:pt x="394182" y="55486"/>
                </a:lnTo>
                <a:lnTo>
                  <a:pt x="417436" y="58572"/>
                </a:lnTo>
                <a:lnTo>
                  <a:pt x="435267" y="67297"/>
                </a:lnTo>
                <a:lnTo>
                  <a:pt x="446709" y="80924"/>
                </a:lnTo>
                <a:lnTo>
                  <a:pt x="450735" y="98691"/>
                </a:lnTo>
                <a:lnTo>
                  <a:pt x="450735" y="134442"/>
                </a:lnTo>
                <a:lnTo>
                  <a:pt x="450735" y="202196"/>
                </a:lnTo>
                <a:lnTo>
                  <a:pt x="440588" y="212001"/>
                </a:lnTo>
                <a:lnTo>
                  <a:pt x="427532" y="218998"/>
                </a:lnTo>
                <a:lnTo>
                  <a:pt x="412483" y="223202"/>
                </a:lnTo>
                <a:lnTo>
                  <a:pt x="396316" y="224599"/>
                </a:lnTo>
                <a:lnTo>
                  <a:pt x="377482" y="222059"/>
                </a:lnTo>
                <a:lnTo>
                  <a:pt x="362051" y="214668"/>
                </a:lnTo>
                <a:lnTo>
                  <a:pt x="351612" y="202768"/>
                </a:lnTo>
                <a:lnTo>
                  <a:pt x="347776" y="186728"/>
                </a:lnTo>
                <a:lnTo>
                  <a:pt x="351612" y="170065"/>
                </a:lnTo>
                <a:lnTo>
                  <a:pt x="362051" y="157848"/>
                </a:lnTo>
                <a:lnTo>
                  <a:pt x="377482" y="150342"/>
                </a:lnTo>
                <a:lnTo>
                  <a:pt x="396316" y="147777"/>
                </a:lnTo>
                <a:lnTo>
                  <a:pt x="412483" y="149186"/>
                </a:lnTo>
                <a:lnTo>
                  <a:pt x="427532" y="153377"/>
                </a:lnTo>
                <a:lnTo>
                  <a:pt x="440588" y="160388"/>
                </a:lnTo>
                <a:lnTo>
                  <a:pt x="450621" y="170065"/>
                </a:lnTo>
                <a:lnTo>
                  <a:pt x="450735" y="202196"/>
                </a:lnTo>
                <a:lnTo>
                  <a:pt x="450735" y="134442"/>
                </a:lnTo>
                <a:lnTo>
                  <a:pt x="435584" y="120751"/>
                </a:lnTo>
                <a:lnTo>
                  <a:pt x="416331" y="110909"/>
                </a:lnTo>
                <a:lnTo>
                  <a:pt x="393877" y="104952"/>
                </a:lnTo>
                <a:lnTo>
                  <a:pt x="369112" y="102958"/>
                </a:lnTo>
                <a:lnTo>
                  <a:pt x="337781" y="107327"/>
                </a:lnTo>
                <a:lnTo>
                  <a:pt x="308902" y="121437"/>
                </a:lnTo>
                <a:lnTo>
                  <a:pt x="287718" y="146862"/>
                </a:lnTo>
                <a:lnTo>
                  <a:pt x="279488" y="185127"/>
                </a:lnTo>
                <a:lnTo>
                  <a:pt x="287718" y="222770"/>
                </a:lnTo>
                <a:lnTo>
                  <a:pt x="308902" y="249402"/>
                </a:lnTo>
                <a:lnTo>
                  <a:pt x="337781" y="265239"/>
                </a:lnTo>
                <a:lnTo>
                  <a:pt x="369112" y="270471"/>
                </a:lnTo>
                <a:lnTo>
                  <a:pt x="393573" y="268236"/>
                </a:lnTo>
                <a:lnTo>
                  <a:pt x="415925" y="261747"/>
                </a:lnTo>
                <a:lnTo>
                  <a:pt x="435292" y="251358"/>
                </a:lnTo>
                <a:lnTo>
                  <a:pt x="450735" y="237401"/>
                </a:lnTo>
                <a:lnTo>
                  <a:pt x="450735" y="264083"/>
                </a:lnTo>
                <a:lnTo>
                  <a:pt x="518490" y="264083"/>
                </a:lnTo>
                <a:lnTo>
                  <a:pt x="518490" y="237401"/>
                </a:lnTo>
                <a:lnTo>
                  <a:pt x="518490" y="224599"/>
                </a:lnTo>
                <a:lnTo>
                  <a:pt x="518490" y="147777"/>
                </a:lnTo>
                <a:lnTo>
                  <a:pt x="518490" y="134442"/>
                </a:lnTo>
                <a:lnTo>
                  <a:pt x="518490" y="97624"/>
                </a:lnTo>
                <a:close/>
              </a:path>
            </a:pathLst>
          </a:custGeom>
          <a:solidFill>
            <a:srgbClr val="646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84883" y="3549360"/>
            <a:ext cx="247650" cy="257810"/>
          </a:xfrm>
          <a:custGeom>
            <a:avLst/>
            <a:gdLst/>
            <a:ahLst/>
            <a:cxnLst/>
            <a:rect l="l" t="t" r="r" b="b"/>
            <a:pathLst>
              <a:path w="247650" h="257810">
                <a:moveTo>
                  <a:pt x="156845" y="0"/>
                </a:moveTo>
                <a:lnTo>
                  <a:pt x="0" y="0"/>
                </a:lnTo>
                <a:lnTo>
                  <a:pt x="0" y="257683"/>
                </a:lnTo>
                <a:lnTo>
                  <a:pt x="159512" y="257683"/>
                </a:lnTo>
                <a:lnTo>
                  <a:pt x="198699" y="252240"/>
                </a:lnTo>
                <a:lnTo>
                  <a:pt x="226131" y="237345"/>
                </a:lnTo>
                <a:lnTo>
                  <a:pt x="242259" y="215147"/>
                </a:lnTo>
                <a:lnTo>
                  <a:pt x="244449" y="203796"/>
                </a:lnTo>
                <a:lnTo>
                  <a:pt x="67754" y="203796"/>
                </a:lnTo>
                <a:lnTo>
                  <a:pt x="67754" y="153123"/>
                </a:lnTo>
                <a:lnTo>
                  <a:pt x="236892" y="153123"/>
                </a:lnTo>
                <a:lnTo>
                  <a:pt x="233600" y="147116"/>
                </a:lnTo>
                <a:lnTo>
                  <a:pt x="218057" y="133027"/>
                </a:lnTo>
                <a:lnTo>
                  <a:pt x="198462" y="124841"/>
                </a:lnTo>
                <a:lnTo>
                  <a:pt x="215423" y="117103"/>
                </a:lnTo>
                <a:lnTo>
                  <a:pt x="229333" y="104508"/>
                </a:lnTo>
                <a:lnTo>
                  <a:pt x="232233" y="99237"/>
                </a:lnTo>
                <a:lnTo>
                  <a:pt x="67754" y="99237"/>
                </a:lnTo>
                <a:lnTo>
                  <a:pt x="67754" y="53898"/>
                </a:lnTo>
                <a:lnTo>
                  <a:pt x="239705" y="53898"/>
                </a:lnTo>
                <a:lnTo>
                  <a:pt x="237117" y="41190"/>
                </a:lnTo>
                <a:lnTo>
                  <a:pt x="221530" y="20075"/>
                </a:lnTo>
                <a:lnTo>
                  <a:pt x="194940" y="5461"/>
                </a:lnTo>
                <a:lnTo>
                  <a:pt x="156845" y="0"/>
                </a:lnTo>
                <a:close/>
              </a:path>
              <a:path w="247650" h="257810">
                <a:moveTo>
                  <a:pt x="236892" y="153123"/>
                </a:moveTo>
                <a:lnTo>
                  <a:pt x="150977" y="153123"/>
                </a:lnTo>
                <a:lnTo>
                  <a:pt x="162654" y="155249"/>
                </a:lnTo>
                <a:lnTo>
                  <a:pt x="171180" y="160926"/>
                </a:lnTo>
                <a:lnTo>
                  <a:pt x="176405" y="169106"/>
                </a:lnTo>
                <a:lnTo>
                  <a:pt x="178181" y="178739"/>
                </a:lnTo>
                <a:lnTo>
                  <a:pt x="176330" y="188950"/>
                </a:lnTo>
                <a:lnTo>
                  <a:pt x="170980" y="196864"/>
                </a:lnTo>
                <a:lnTo>
                  <a:pt x="162429" y="201980"/>
                </a:lnTo>
                <a:lnTo>
                  <a:pt x="150977" y="203796"/>
                </a:lnTo>
                <a:lnTo>
                  <a:pt x="244449" y="203796"/>
                </a:lnTo>
                <a:lnTo>
                  <a:pt x="247535" y="187794"/>
                </a:lnTo>
                <a:lnTo>
                  <a:pt x="243843" y="165806"/>
                </a:lnTo>
                <a:lnTo>
                  <a:pt x="236892" y="153123"/>
                </a:lnTo>
                <a:close/>
              </a:path>
              <a:path w="247650" h="257810">
                <a:moveTo>
                  <a:pt x="239705" y="53898"/>
                </a:moveTo>
                <a:lnTo>
                  <a:pt x="148310" y="53898"/>
                </a:lnTo>
                <a:lnTo>
                  <a:pt x="158978" y="55605"/>
                </a:lnTo>
                <a:lnTo>
                  <a:pt x="166846" y="60361"/>
                </a:lnTo>
                <a:lnTo>
                  <a:pt x="171713" y="67620"/>
                </a:lnTo>
                <a:lnTo>
                  <a:pt x="173380" y="76835"/>
                </a:lnTo>
                <a:lnTo>
                  <a:pt x="171713" y="85511"/>
                </a:lnTo>
                <a:lnTo>
                  <a:pt x="166846" y="92636"/>
                </a:lnTo>
                <a:lnTo>
                  <a:pt x="158978" y="97462"/>
                </a:lnTo>
                <a:lnTo>
                  <a:pt x="148310" y="99237"/>
                </a:lnTo>
                <a:lnTo>
                  <a:pt x="232233" y="99237"/>
                </a:lnTo>
                <a:lnTo>
                  <a:pt x="238742" y="87407"/>
                </a:lnTo>
                <a:lnTo>
                  <a:pt x="242201" y="66154"/>
                </a:lnTo>
                <a:lnTo>
                  <a:pt x="239705" y="53898"/>
                </a:lnTo>
                <a:close/>
              </a:path>
            </a:pathLst>
          </a:custGeom>
          <a:solidFill>
            <a:srgbClr val="646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96915" y="3704304"/>
            <a:ext cx="67945" cy="102870"/>
          </a:xfrm>
          <a:custGeom>
            <a:avLst/>
            <a:gdLst/>
            <a:ahLst/>
            <a:cxnLst/>
            <a:rect l="l" t="t" r="r" b="b"/>
            <a:pathLst>
              <a:path w="67944" h="102870">
                <a:moveTo>
                  <a:pt x="0" y="102870"/>
                </a:moveTo>
                <a:lnTo>
                  <a:pt x="67754" y="102870"/>
                </a:lnTo>
                <a:lnTo>
                  <a:pt x="67754" y="0"/>
                </a:lnTo>
                <a:lnTo>
                  <a:pt x="0" y="0"/>
                </a:lnTo>
                <a:lnTo>
                  <a:pt x="0" y="102870"/>
                </a:lnTo>
                <a:close/>
              </a:path>
            </a:pathLst>
          </a:custGeom>
          <a:solidFill>
            <a:srgbClr val="646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96910" y="3549370"/>
            <a:ext cx="242570" cy="257810"/>
          </a:xfrm>
          <a:custGeom>
            <a:avLst/>
            <a:gdLst/>
            <a:ahLst/>
            <a:cxnLst/>
            <a:rect l="l" t="t" r="r" b="b"/>
            <a:pathLst>
              <a:path w="242569" h="257810">
                <a:moveTo>
                  <a:pt x="242201" y="0"/>
                </a:moveTo>
                <a:lnTo>
                  <a:pt x="174447" y="0"/>
                </a:lnTo>
                <a:lnTo>
                  <a:pt x="174447" y="95250"/>
                </a:lnTo>
                <a:lnTo>
                  <a:pt x="67754" y="95250"/>
                </a:lnTo>
                <a:lnTo>
                  <a:pt x="67754" y="0"/>
                </a:lnTo>
                <a:lnTo>
                  <a:pt x="0" y="0"/>
                </a:lnTo>
                <a:lnTo>
                  <a:pt x="0" y="95250"/>
                </a:lnTo>
                <a:lnTo>
                  <a:pt x="0" y="154940"/>
                </a:lnTo>
                <a:lnTo>
                  <a:pt x="174447" y="154940"/>
                </a:lnTo>
                <a:lnTo>
                  <a:pt x="174447" y="257810"/>
                </a:lnTo>
                <a:lnTo>
                  <a:pt x="242201" y="257810"/>
                </a:lnTo>
                <a:lnTo>
                  <a:pt x="242201" y="154940"/>
                </a:lnTo>
                <a:lnTo>
                  <a:pt x="242201" y="95250"/>
                </a:lnTo>
                <a:lnTo>
                  <a:pt x="242201" y="0"/>
                </a:lnTo>
                <a:close/>
              </a:path>
            </a:pathLst>
          </a:custGeom>
          <a:solidFill>
            <a:srgbClr val="646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06281" y="3549364"/>
            <a:ext cx="242570" cy="257810"/>
          </a:xfrm>
          <a:custGeom>
            <a:avLst/>
            <a:gdLst/>
            <a:ahLst/>
            <a:cxnLst/>
            <a:rect l="l" t="t" r="r" b="b"/>
            <a:pathLst>
              <a:path w="242569" h="257810">
                <a:moveTo>
                  <a:pt x="242201" y="0"/>
                </a:moveTo>
                <a:lnTo>
                  <a:pt x="173913" y="0"/>
                </a:lnTo>
                <a:lnTo>
                  <a:pt x="67754" y="158991"/>
                </a:lnTo>
                <a:lnTo>
                  <a:pt x="67754" y="0"/>
                </a:lnTo>
                <a:lnTo>
                  <a:pt x="0" y="0"/>
                </a:lnTo>
                <a:lnTo>
                  <a:pt x="0" y="257683"/>
                </a:lnTo>
                <a:lnTo>
                  <a:pt x="65087" y="257683"/>
                </a:lnTo>
                <a:lnTo>
                  <a:pt x="174447" y="92837"/>
                </a:lnTo>
                <a:lnTo>
                  <a:pt x="174447" y="257683"/>
                </a:lnTo>
                <a:lnTo>
                  <a:pt x="242201" y="257683"/>
                </a:lnTo>
                <a:lnTo>
                  <a:pt x="242201" y="0"/>
                </a:lnTo>
                <a:close/>
              </a:path>
            </a:pathLst>
          </a:custGeom>
          <a:solidFill>
            <a:srgbClr val="646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15642" y="3542969"/>
            <a:ext cx="594995" cy="270510"/>
          </a:xfrm>
          <a:custGeom>
            <a:avLst/>
            <a:gdLst/>
            <a:ahLst/>
            <a:cxnLst/>
            <a:rect l="l" t="t" r="r" b="b"/>
            <a:pathLst>
              <a:path w="594994" h="270510">
                <a:moveTo>
                  <a:pt x="312089" y="6400"/>
                </a:moveTo>
                <a:lnTo>
                  <a:pt x="223532" y="6400"/>
                </a:lnTo>
                <a:lnTo>
                  <a:pt x="156311" y="166992"/>
                </a:lnTo>
                <a:lnTo>
                  <a:pt x="88023" y="6400"/>
                </a:lnTo>
                <a:lnTo>
                  <a:pt x="0" y="6400"/>
                </a:lnTo>
                <a:lnTo>
                  <a:pt x="0" y="264083"/>
                </a:lnTo>
                <a:lnTo>
                  <a:pt x="67208" y="264083"/>
                </a:lnTo>
                <a:lnTo>
                  <a:pt x="67208" y="89636"/>
                </a:lnTo>
                <a:lnTo>
                  <a:pt x="140843" y="264083"/>
                </a:lnTo>
                <a:lnTo>
                  <a:pt x="171780" y="264083"/>
                </a:lnTo>
                <a:lnTo>
                  <a:pt x="245402" y="89636"/>
                </a:lnTo>
                <a:lnTo>
                  <a:pt x="245402" y="264083"/>
                </a:lnTo>
                <a:lnTo>
                  <a:pt x="312089" y="264083"/>
                </a:lnTo>
                <a:lnTo>
                  <a:pt x="312089" y="6400"/>
                </a:lnTo>
                <a:close/>
              </a:path>
              <a:path w="594994" h="270510">
                <a:moveTo>
                  <a:pt x="594779" y="97624"/>
                </a:moveTo>
                <a:lnTo>
                  <a:pt x="586320" y="55486"/>
                </a:lnTo>
                <a:lnTo>
                  <a:pt x="585444" y="51092"/>
                </a:lnTo>
                <a:lnTo>
                  <a:pt x="560501" y="21005"/>
                </a:lnTo>
                <a:lnTo>
                  <a:pt x="524548" y="4826"/>
                </a:lnTo>
                <a:lnTo>
                  <a:pt x="482206" y="0"/>
                </a:lnTo>
                <a:lnTo>
                  <a:pt x="451942" y="2438"/>
                </a:lnTo>
                <a:lnTo>
                  <a:pt x="422529" y="9867"/>
                </a:lnTo>
                <a:lnTo>
                  <a:pt x="394804" y="22504"/>
                </a:lnTo>
                <a:lnTo>
                  <a:pt x="369646" y="40538"/>
                </a:lnTo>
                <a:lnTo>
                  <a:pt x="395249" y="85890"/>
                </a:lnTo>
                <a:lnTo>
                  <a:pt x="412330" y="72593"/>
                </a:lnTo>
                <a:lnTo>
                  <a:pt x="430657" y="63093"/>
                </a:lnTo>
                <a:lnTo>
                  <a:pt x="450088" y="57391"/>
                </a:lnTo>
                <a:lnTo>
                  <a:pt x="470471" y="55486"/>
                </a:lnTo>
                <a:lnTo>
                  <a:pt x="493712" y="58572"/>
                </a:lnTo>
                <a:lnTo>
                  <a:pt x="511556" y="67297"/>
                </a:lnTo>
                <a:lnTo>
                  <a:pt x="522986" y="80924"/>
                </a:lnTo>
                <a:lnTo>
                  <a:pt x="527024" y="98691"/>
                </a:lnTo>
                <a:lnTo>
                  <a:pt x="527024" y="134442"/>
                </a:lnTo>
                <a:lnTo>
                  <a:pt x="527024" y="202196"/>
                </a:lnTo>
                <a:lnTo>
                  <a:pt x="516877" y="212001"/>
                </a:lnTo>
                <a:lnTo>
                  <a:pt x="503821" y="218998"/>
                </a:lnTo>
                <a:lnTo>
                  <a:pt x="488759" y="223202"/>
                </a:lnTo>
                <a:lnTo>
                  <a:pt x="472605" y="224599"/>
                </a:lnTo>
                <a:lnTo>
                  <a:pt x="453771" y="222059"/>
                </a:lnTo>
                <a:lnTo>
                  <a:pt x="438340" y="214668"/>
                </a:lnTo>
                <a:lnTo>
                  <a:pt x="427901" y="202768"/>
                </a:lnTo>
                <a:lnTo>
                  <a:pt x="424065" y="186728"/>
                </a:lnTo>
                <a:lnTo>
                  <a:pt x="427901" y="170065"/>
                </a:lnTo>
                <a:lnTo>
                  <a:pt x="438340" y="157848"/>
                </a:lnTo>
                <a:lnTo>
                  <a:pt x="453771" y="150342"/>
                </a:lnTo>
                <a:lnTo>
                  <a:pt x="472605" y="147777"/>
                </a:lnTo>
                <a:lnTo>
                  <a:pt x="488759" y="149186"/>
                </a:lnTo>
                <a:lnTo>
                  <a:pt x="503821" y="153377"/>
                </a:lnTo>
                <a:lnTo>
                  <a:pt x="516877" y="160388"/>
                </a:lnTo>
                <a:lnTo>
                  <a:pt x="526897" y="170065"/>
                </a:lnTo>
                <a:lnTo>
                  <a:pt x="527024" y="202196"/>
                </a:lnTo>
                <a:lnTo>
                  <a:pt x="527024" y="134442"/>
                </a:lnTo>
                <a:lnTo>
                  <a:pt x="511873" y="120751"/>
                </a:lnTo>
                <a:lnTo>
                  <a:pt x="492620" y="110909"/>
                </a:lnTo>
                <a:lnTo>
                  <a:pt x="470154" y="104952"/>
                </a:lnTo>
                <a:lnTo>
                  <a:pt x="445401" y="102958"/>
                </a:lnTo>
                <a:lnTo>
                  <a:pt x="414070" y="107327"/>
                </a:lnTo>
                <a:lnTo>
                  <a:pt x="385178" y="121437"/>
                </a:lnTo>
                <a:lnTo>
                  <a:pt x="364007" y="146862"/>
                </a:lnTo>
                <a:lnTo>
                  <a:pt x="355777" y="185127"/>
                </a:lnTo>
                <a:lnTo>
                  <a:pt x="364007" y="222770"/>
                </a:lnTo>
                <a:lnTo>
                  <a:pt x="385178" y="249402"/>
                </a:lnTo>
                <a:lnTo>
                  <a:pt x="414070" y="265239"/>
                </a:lnTo>
                <a:lnTo>
                  <a:pt x="445401" y="270471"/>
                </a:lnTo>
                <a:lnTo>
                  <a:pt x="469861" y="268236"/>
                </a:lnTo>
                <a:lnTo>
                  <a:pt x="492213" y="261747"/>
                </a:lnTo>
                <a:lnTo>
                  <a:pt x="511568" y="251358"/>
                </a:lnTo>
                <a:lnTo>
                  <a:pt x="527024" y="237401"/>
                </a:lnTo>
                <a:lnTo>
                  <a:pt x="527024" y="264083"/>
                </a:lnTo>
                <a:lnTo>
                  <a:pt x="594779" y="264083"/>
                </a:lnTo>
                <a:lnTo>
                  <a:pt x="594779" y="237401"/>
                </a:lnTo>
                <a:lnTo>
                  <a:pt x="594779" y="224599"/>
                </a:lnTo>
                <a:lnTo>
                  <a:pt x="594779" y="147777"/>
                </a:lnTo>
                <a:lnTo>
                  <a:pt x="594779" y="134442"/>
                </a:lnTo>
                <a:lnTo>
                  <a:pt x="594779" y="97624"/>
                </a:lnTo>
                <a:close/>
              </a:path>
            </a:pathLst>
          </a:custGeom>
          <a:solidFill>
            <a:srgbClr val="646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77595" y="3704304"/>
            <a:ext cx="67945" cy="102870"/>
          </a:xfrm>
          <a:custGeom>
            <a:avLst/>
            <a:gdLst/>
            <a:ahLst/>
            <a:cxnLst/>
            <a:rect l="l" t="t" r="r" b="b"/>
            <a:pathLst>
              <a:path w="67944" h="102870">
                <a:moveTo>
                  <a:pt x="0" y="102870"/>
                </a:moveTo>
                <a:lnTo>
                  <a:pt x="67754" y="102870"/>
                </a:lnTo>
                <a:lnTo>
                  <a:pt x="67754" y="0"/>
                </a:lnTo>
                <a:lnTo>
                  <a:pt x="0" y="0"/>
                </a:lnTo>
                <a:lnTo>
                  <a:pt x="0" y="102870"/>
                </a:lnTo>
                <a:close/>
              </a:path>
            </a:pathLst>
          </a:custGeom>
          <a:solidFill>
            <a:srgbClr val="646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77591" y="3549370"/>
            <a:ext cx="242570" cy="257810"/>
          </a:xfrm>
          <a:custGeom>
            <a:avLst/>
            <a:gdLst/>
            <a:ahLst/>
            <a:cxnLst/>
            <a:rect l="l" t="t" r="r" b="b"/>
            <a:pathLst>
              <a:path w="242569" h="257810">
                <a:moveTo>
                  <a:pt x="242201" y="0"/>
                </a:moveTo>
                <a:lnTo>
                  <a:pt x="174447" y="0"/>
                </a:lnTo>
                <a:lnTo>
                  <a:pt x="174447" y="95250"/>
                </a:lnTo>
                <a:lnTo>
                  <a:pt x="67754" y="95250"/>
                </a:lnTo>
                <a:lnTo>
                  <a:pt x="67754" y="0"/>
                </a:lnTo>
                <a:lnTo>
                  <a:pt x="0" y="0"/>
                </a:lnTo>
                <a:lnTo>
                  <a:pt x="0" y="95250"/>
                </a:lnTo>
                <a:lnTo>
                  <a:pt x="0" y="154940"/>
                </a:lnTo>
                <a:lnTo>
                  <a:pt x="174447" y="154940"/>
                </a:lnTo>
                <a:lnTo>
                  <a:pt x="174447" y="257810"/>
                </a:lnTo>
                <a:lnTo>
                  <a:pt x="242201" y="257810"/>
                </a:lnTo>
                <a:lnTo>
                  <a:pt x="242201" y="154940"/>
                </a:lnTo>
                <a:lnTo>
                  <a:pt x="242201" y="95250"/>
                </a:lnTo>
                <a:lnTo>
                  <a:pt x="242201" y="0"/>
                </a:lnTo>
                <a:close/>
              </a:path>
            </a:pathLst>
          </a:custGeom>
          <a:solidFill>
            <a:srgbClr val="646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86958" y="3549364"/>
            <a:ext cx="242570" cy="257810"/>
          </a:xfrm>
          <a:custGeom>
            <a:avLst/>
            <a:gdLst/>
            <a:ahLst/>
            <a:cxnLst/>
            <a:rect l="l" t="t" r="r" b="b"/>
            <a:pathLst>
              <a:path w="242570" h="257810">
                <a:moveTo>
                  <a:pt x="242201" y="0"/>
                </a:moveTo>
                <a:lnTo>
                  <a:pt x="173913" y="0"/>
                </a:lnTo>
                <a:lnTo>
                  <a:pt x="67754" y="158991"/>
                </a:lnTo>
                <a:lnTo>
                  <a:pt x="67754" y="0"/>
                </a:lnTo>
                <a:lnTo>
                  <a:pt x="0" y="0"/>
                </a:lnTo>
                <a:lnTo>
                  <a:pt x="0" y="257683"/>
                </a:lnTo>
                <a:lnTo>
                  <a:pt x="65087" y="257683"/>
                </a:lnTo>
                <a:lnTo>
                  <a:pt x="174447" y="92837"/>
                </a:lnTo>
                <a:lnTo>
                  <a:pt x="174447" y="257683"/>
                </a:lnTo>
                <a:lnTo>
                  <a:pt x="242201" y="257683"/>
                </a:lnTo>
                <a:lnTo>
                  <a:pt x="242201" y="0"/>
                </a:lnTo>
                <a:close/>
              </a:path>
            </a:pathLst>
          </a:custGeom>
          <a:solidFill>
            <a:srgbClr val="646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79784" y="3542968"/>
            <a:ext cx="262890" cy="270510"/>
          </a:xfrm>
          <a:custGeom>
            <a:avLst/>
            <a:gdLst/>
            <a:ahLst/>
            <a:cxnLst/>
            <a:rect l="l" t="t" r="r" b="b"/>
            <a:pathLst>
              <a:path w="262889" h="270510">
                <a:moveTo>
                  <a:pt x="133375" y="0"/>
                </a:moveTo>
                <a:lnTo>
                  <a:pt x="89390" y="6867"/>
                </a:lnTo>
                <a:lnTo>
                  <a:pt x="52548" y="26001"/>
                </a:lnTo>
                <a:lnTo>
                  <a:pt x="24362" y="55198"/>
                </a:lnTo>
                <a:lnTo>
                  <a:pt x="6342" y="92257"/>
                </a:lnTo>
                <a:lnTo>
                  <a:pt x="0" y="134975"/>
                </a:lnTo>
                <a:lnTo>
                  <a:pt x="6786" y="180821"/>
                </a:lnTo>
                <a:lnTo>
                  <a:pt x="25864" y="218396"/>
                </a:lnTo>
                <a:lnTo>
                  <a:pt x="55313" y="246600"/>
                </a:lnTo>
                <a:lnTo>
                  <a:pt x="93213" y="264329"/>
                </a:lnTo>
                <a:lnTo>
                  <a:pt x="137642" y="270484"/>
                </a:lnTo>
                <a:lnTo>
                  <a:pt x="167512" y="268200"/>
                </a:lnTo>
                <a:lnTo>
                  <a:pt x="196127" y="261415"/>
                </a:lnTo>
                <a:lnTo>
                  <a:pt x="222040" y="250226"/>
                </a:lnTo>
                <a:lnTo>
                  <a:pt x="243801" y="234734"/>
                </a:lnTo>
                <a:lnTo>
                  <a:pt x="231416" y="216598"/>
                </a:lnTo>
                <a:lnTo>
                  <a:pt x="145110" y="216598"/>
                </a:lnTo>
                <a:lnTo>
                  <a:pt x="115671" y="211839"/>
                </a:lnTo>
                <a:lnTo>
                  <a:pt x="93230" y="198928"/>
                </a:lnTo>
                <a:lnTo>
                  <a:pt x="78191" y="179913"/>
                </a:lnTo>
                <a:lnTo>
                  <a:pt x="70954" y="156845"/>
                </a:lnTo>
                <a:lnTo>
                  <a:pt x="262483" y="156845"/>
                </a:lnTo>
                <a:lnTo>
                  <a:pt x="262483" y="141909"/>
                </a:lnTo>
                <a:lnTo>
                  <a:pt x="258510" y="110972"/>
                </a:lnTo>
                <a:lnTo>
                  <a:pt x="69888" y="110972"/>
                </a:lnTo>
                <a:lnTo>
                  <a:pt x="75230" y="91246"/>
                </a:lnTo>
                <a:lnTo>
                  <a:pt x="87025" y="72823"/>
                </a:lnTo>
                <a:lnTo>
                  <a:pt x="106122" y="59203"/>
                </a:lnTo>
                <a:lnTo>
                  <a:pt x="133375" y="53886"/>
                </a:lnTo>
                <a:lnTo>
                  <a:pt x="237654" y="53886"/>
                </a:lnTo>
                <a:lnTo>
                  <a:pt x="212008" y="25676"/>
                </a:lnTo>
                <a:lnTo>
                  <a:pt x="176302" y="6666"/>
                </a:lnTo>
                <a:lnTo>
                  <a:pt x="133375" y="0"/>
                </a:lnTo>
                <a:close/>
              </a:path>
              <a:path w="262889" h="270510">
                <a:moveTo>
                  <a:pt x="213931" y="190995"/>
                </a:moveTo>
                <a:lnTo>
                  <a:pt x="199577" y="201746"/>
                </a:lnTo>
                <a:lnTo>
                  <a:pt x="182321" y="209797"/>
                </a:lnTo>
                <a:lnTo>
                  <a:pt x="163664" y="214848"/>
                </a:lnTo>
                <a:lnTo>
                  <a:pt x="145110" y="216598"/>
                </a:lnTo>
                <a:lnTo>
                  <a:pt x="231416" y="216598"/>
                </a:lnTo>
                <a:lnTo>
                  <a:pt x="213931" y="190995"/>
                </a:lnTo>
                <a:close/>
              </a:path>
              <a:path w="262889" h="270510">
                <a:moveTo>
                  <a:pt x="237654" y="53886"/>
                </a:moveTo>
                <a:lnTo>
                  <a:pt x="133375" y="53886"/>
                </a:lnTo>
                <a:lnTo>
                  <a:pt x="161977" y="59353"/>
                </a:lnTo>
                <a:lnTo>
                  <a:pt x="181325" y="73223"/>
                </a:lnTo>
                <a:lnTo>
                  <a:pt x="192570" y="91696"/>
                </a:lnTo>
                <a:lnTo>
                  <a:pt x="196862" y="110972"/>
                </a:lnTo>
                <a:lnTo>
                  <a:pt x="258510" y="110972"/>
                </a:lnTo>
                <a:lnTo>
                  <a:pt x="256431" y="94783"/>
                </a:lnTo>
                <a:lnTo>
                  <a:pt x="239162" y="55544"/>
                </a:lnTo>
                <a:lnTo>
                  <a:pt x="237654" y="53886"/>
                </a:lnTo>
                <a:close/>
              </a:path>
            </a:pathLst>
          </a:custGeom>
          <a:solidFill>
            <a:srgbClr val="646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5676" y="5972555"/>
            <a:ext cx="3282695" cy="394715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499859" y="5188102"/>
            <a:ext cx="1297940" cy="130810"/>
          </a:xfrm>
          <a:custGeom>
            <a:avLst/>
            <a:gdLst/>
            <a:ahLst/>
            <a:cxnLst/>
            <a:rect l="l" t="t" r="r" b="b"/>
            <a:pathLst>
              <a:path w="1297939" h="130810">
                <a:moveTo>
                  <a:pt x="83921" y="83502"/>
                </a:moveTo>
                <a:lnTo>
                  <a:pt x="82080" y="77203"/>
                </a:lnTo>
                <a:lnTo>
                  <a:pt x="77050" y="69748"/>
                </a:lnTo>
                <a:lnTo>
                  <a:pt x="74714" y="66281"/>
                </a:lnTo>
                <a:lnTo>
                  <a:pt x="69329" y="62141"/>
                </a:lnTo>
                <a:lnTo>
                  <a:pt x="62242" y="59283"/>
                </a:lnTo>
                <a:lnTo>
                  <a:pt x="67818" y="56857"/>
                </a:lnTo>
                <a:lnTo>
                  <a:pt x="72148" y="53327"/>
                </a:lnTo>
                <a:lnTo>
                  <a:pt x="74269" y="50152"/>
                </a:lnTo>
                <a:lnTo>
                  <a:pt x="78295" y="44094"/>
                </a:lnTo>
                <a:lnTo>
                  <a:pt x="79832" y="38823"/>
                </a:lnTo>
                <a:lnTo>
                  <a:pt x="79832" y="32905"/>
                </a:lnTo>
                <a:lnTo>
                  <a:pt x="59728" y="3238"/>
                </a:lnTo>
                <a:lnTo>
                  <a:pt x="59728" y="96431"/>
                </a:lnTo>
                <a:lnTo>
                  <a:pt x="58064" y="101676"/>
                </a:lnTo>
                <a:lnTo>
                  <a:pt x="51447" y="108940"/>
                </a:lnTo>
                <a:lnTo>
                  <a:pt x="47269" y="110744"/>
                </a:lnTo>
                <a:lnTo>
                  <a:pt x="37058" y="110744"/>
                </a:lnTo>
                <a:lnTo>
                  <a:pt x="32740" y="108864"/>
                </a:lnTo>
                <a:lnTo>
                  <a:pt x="25844" y="101320"/>
                </a:lnTo>
                <a:lnTo>
                  <a:pt x="24244" y="96431"/>
                </a:lnTo>
                <a:lnTo>
                  <a:pt x="24117" y="84518"/>
                </a:lnTo>
                <a:lnTo>
                  <a:pt x="25577" y="80035"/>
                </a:lnTo>
                <a:lnTo>
                  <a:pt x="31445" y="71805"/>
                </a:lnTo>
                <a:lnTo>
                  <a:pt x="35890" y="69748"/>
                </a:lnTo>
                <a:lnTo>
                  <a:pt x="47040" y="69748"/>
                </a:lnTo>
                <a:lnTo>
                  <a:pt x="51308" y="71551"/>
                </a:lnTo>
                <a:lnTo>
                  <a:pt x="58039" y="78816"/>
                </a:lnTo>
                <a:lnTo>
                  <a:pt x="59690" y="83502"/>
                </a:lnTo>
                <a:lnTo>
                  <a:pt x="59728" y="96431"/>
                </a:lnTo>
                <a:lnTo>
                  <a:pt x="59728" y="3238"/>
                </a:lnTo>
                <a:lnTo>
                  <a:pt x="57696" y="2324"/>
                </a:lnTo>
                <a:lnTo>
                  <a:pt x="56845" y="2133"/>
                </a:lnTo>
                <a:lnTo>
                  <a:pt x="56845" y="29984"/>
                </a:lnTo>
                <a:lnTo>
                  <a:pt x="56819" y="39535"/>
                </a:lnTo>
                <a:lnTo>
                  <a:pt x="55460" y="43256"/>
                </a:lnTo>
                <a:lnTo>
                  <a:pt x="49885" y="48768"/>
                </a:lnTo>
                <a:lnTo>
                  <a:pt x="46164" y="50152"/>
                </a:lnTo>
                <a:lnTo>
                  <a:pt x="36944" y="50152"/>
                </a:lnTo>
                <a:lnTo>
                  <a:pt x="33261" y="48768"/>
                </a:lnTo>
                <a:lnTo>
                  <a:pt x="27749" y="43332"/>
                </a:lnTo>
                <a:lnTo>
                  <a:pt x="26377" y="39535"/>
                </a:lnTo>
                <a:lnTo>
                  <a:pt x="26416" y="29984"/>
                </a:lnTo>
                <a:lnTo>
                  <a:pt x="27774" y="26390"/>
                </a:lnTo>
                <a:lnTo>
                  <a:pt x="33337" y="20802"/>
                </a:lnTo>
                <a:lnTo>
                  <a:pt x="37084" y="19418"/>
                </a:lnTo>
                <a:lnTo>
                  <a:pt x="46316" y="19418"/>
                </a:lnTo>
                <a:lnTo>
                  <a:pt x="49974" y="20802"/>
                </a:lnTo>
                <a:lnTo>
                  <a:pt x="55473" y="26314"/>
                </a:lnTo>
                <a:lnTo>
                  <a:pt x="56845" y="29984"/>
                </a:lnTo>
                <a:lnTo>
                  <a:pt x="56845" y="2133"/>
                </a:lnTo>
                <a:lnTo>
                  <a:pt x="50114" y="584"/>
                </a:lnTo>
                <a:lnTo>
                  <a:pt x="41529" y="0"/>
                </a:lnTo>
                <a:lnTo>
                  <a:pt x="32867" y="584"/>
                </a:lnTo>
                <a:lnTo>
                  <a:pt x="3835" y="26073"/>
                </a:lnTo>
                <a:lnTo>
                  <a:pt x="3213" y="32905"/>
                </a:lnTo>
                <a:lnTo>
                  <a:pt x="3314" y="38823"/>
                </a:lnTo>
                <a:lnTo>
                  <a:pt x="4660" y="43599"/>
                </a:lnTo>
                <a:lnTo>
                  <a:pt x="10401" y="52946"/>
                </a:lnTo>
                <a:lnTo>
                  <a:pt x="14998" y="56616"/>
                </a:lnTo>
                <a:lnTo>
                  <a:pt x="21323" y="59283"/>
                </a:lnTo>
                <a:lnTo>
                  <a:pt x="13957" y="62433"/>
                </a:lnTo>
                <a:lnTo>
                  <a:pt x="8559" y="66878"/>
                </a:lnTo>
                <a:lnTo>
                  <a:pt x="1701" y="78422"/>
                </a:lnTo>
                <a:lnTo>
                  <a:pt x="63" y="84518"/>
                </a:lnTo>
                <a:lnTo>
                  <a:pt x="0" y="91681"/>
                </a:lnTo>
                <a:lnTo>
                  <a:pt x="850" y="100584"/>
                </a:lnTo>
                <a:lnTo>
                  <a:pt x="34315" y="129857"/>
                </a:lnTo>
                <a:lnTo>
                  <a:pt x="42659" y="130429"/>
                </a:lnTo>
                <a:lnTo>
                  <a:pt x="51562" y="129730"/>
                </a:lnTo>
                <a:lnTo>
                  <a:pt x="83223" y="99047"/>
                </a:lnTo>
                <a:lnTo>
                  <a:pt x="83832" y="91681"/>
                </a:lnTo>
                <a:lnTo>
                  <a:pt x="83921" y="83502"/>
                </a:lnTo>
                <a:close/>
              </a:path>
              <a:path w="1297939" h="130810">
                <a:moveTo>
                  <a:pt x="149987" y="69646"/>
                </a:moveTo>
                <a:lnTo>
                  <a:pt x="101930" y="69646"/>
                </a:lnTo>
                <a:lnTo>
                  <a:pt x="101930" y="94107"/>
                </a:lnTo>
                <a:lnTo>
                  <a:pt x="149987" y="94107"/>
                </a:lnTo>
                <a:lnTo>
                  <a:pt x="149987" y="69646"/>
                </a:lnTo>
                <a:close/>
              </a:path>
              <a:path w="1297939" h="130810">
                <a:moveTo>
                  <a:pt x="242443" y="83502"/>
                </a:moveTo>
                <a:lnTo>
                  <a:pt x="240601" y="77203"/>
                </a:lnTo>
                <a:lnTo>
                  <a:pt x="235572" y="69748"/>
                </a:lnTo>
                <a:lnTo>
                  <a:pt x="233235" y="66281"/>
                </a:lnTo>
                <a:lnTo>
                  <a:pt x="227850" y="62141"/>
                </a:lnTo>
                <a:lnTo>
                  <a:pt x="220764" y="59283"/>
                </a:lnTo>
                <a:lnTo>
                  <a:pt x="226339" y="56857"/>
                </a:lnTo>
                <a:lnTo>
                  <a:pt x="230670" y="53327"/>
                </a:lnTo>
                <a:lnTo>
                  <a:pt x="232778" y="50152"/>
                </a:lnTo>
                <a:lnTo>
                  <a:pt x="236816" y="44094"/>
                </a:lnTo>
                <a:lnTo>
                  <a:pt x="238353" y="38823"/>
                </a:lnTo>
                <a:lnTo>
                  <a:pt x="238353" y="32905"/>
                </a:lnTo>
                <a:lnTo>
                  <a:pt x="237718" y="26073"/>
                </a:lnTo>
                <a:lnTo>
                  <a:pt x="235839" y="19875"/>
                </a:lnTo>
                <a:lnTo>
                  <a:pt x="235572" y="19418"/>
                </a:lnTo>
                <a:lnTo>
                  <a:pt x="232689" y="14287"/>
                </a:lnTo>
                <a:lnTo>
                  <a:pt x="228295" y="9321"/>
                </a:lnTo>
                <a:lnTo>
                  <a:pt x="222758" y="5245"/>
                </a:lnTo>
                <a:lnTo>
                  <a:pt x="218249" y="3238"/>
                </a:lnTo>
                <a:lnTo>
                  <a:pt x="218249" y="96431"/>
                </a:lnTo>
                <a:lnTo>
                  <a:pt x="216585" y="101676"/>
                </a:lnTo>
                <a:lnTo>
                  <a:pt x="209969" y="108940"/>
                </a:lnTo>
                <a:lnTo>
                  <a:pt x="205790" y="110744"/>
                </a:lnTo>
                <a:lnTo>
                  <a:pt x="195580" y="110744"/>
                </a:lnTo>
                <a:lnTo>
                  <a:pt x="191262" y="108864"/>
                </a:lnTo>
                <a:lnTo>
                  <a:pt x="184365" y="101320"/>
                </a:lnTo>
                <a:lnTo>
                  <a:pt x="182753" y="96431"/>
                </a:lnTo>
                <a:lnTo>
                  <a:pt x="182638" y="84518"/>
                </a:lnTo>
                <a:lnTo>
                  <a:pt x="184099" y="80035"/>
                </a:lnTo>
                <a:lnTo>
                  <a:pt x="189966" y="71805"/>
                </a:lnTo>
                <a:lnTo>
                  <a:pt x="194411" y="69748"/>
                </a:lnTo>
                <a:lnTo>
                  <a:pt x="205562" y="69748"/>
                </a:lnTo>
                <a:lnTo>
                  <a:pt x="209829" y="71551"/>
                </a:lnTo>
                <a:lnTo>
                  <a:pt x="216560" y="78816"/>
                </a:lnTo>
                <a:lnTo>
                  <a:pt x="218211" y="83502"/>
                </a:lnTo>
                <a:lnTo>
                  <a:pt x="218249" y="96431"/>
                </a:lnTo>
                <a:lnTo>
                  <a:pt x="218249" y="3238"/>
                </a:lnTo>
                <a:lnTo>
                  <a:pt x="216204" y="2324"/>
                </a:lnTo>
                <a:lnTo>
                  <a:pt x="215366" y="2133"/>
                </a:lnTo>
                <a:lnTo>
                  <a:pt x="215366" y="29984"/>
                </a:lnTo>
                <a:lnTo>
                  <a:pt x="215328" y="39535"/>
                </a:lnTo>
                <a:lnTo>
                  <a:pt x="213982" y="43256"/>
                </a:lnTo>
                <a:lnTo>
                  <a:pt x="208407" y="48768"/>
                </a:lnTo>
                <a:lnTo>
                  <a:pt x="204685" y="50152"/>
                </a:lnTo>
                <a:lnTo>
                  <a:pt x="195465" y="50152"/>
                </a:lnTo>
                <a:lnTo>
                  <a:pt x="191782" y="48768"/>
                </a:lnTo>
                <a:lnTo>
                  <a:pt x="186270" y="43332"/>
                </a:lnTo>
                <a:lnTo>
                  <a:pt x="184899" y="39535"/>
                </a:lnTo>
                <a:lnTo>
                  <a:pt x="184924" y="29984"/>
                </a:lnTo>
                <a:lnTo>
                  <a:pt x="186296" y="26390"/>
                </a:lnTo>
                <a:lnTo>
                  <a:pt x="191858" y="20802"/>
                </a:lnTo>
                <a:lnTo>
                  <a:pt x="195605" y="19418"/>
                </a:lnTo>
                <a:lnTo>
                  <a:pt x="204838" y="19418"/>
                </a:lnTo>
                <a:lnTo>
                  <a:pt x="208495" y="20802"/>
                </a:lnTo>
                <a:lnTo>
                  <a:pt x="213995" y="26314"/>
                </a:lnTo>
                <a:lnTo>
                  <a:pt x="215366" y="29984"/>
                </a:lnTo>
                <a:lnTo>
                  <a:pt x="215366" y="2133"/>
                </a:lnTo>
                <a:lnTo>
                  <a:pt x="208635" y="584"/>
                </a:lnTo>
                <a:lnTo>
                  <a:pt x="200050" y="0"/>
                </a:lnTo>
                <a:lnTo>
                  <a:pt x="191376" y="584"/>
                </a:lnTo>
                <a:lnTo>
                  <a:pt x="162356" y="26073"/>
                </a:lnTo>
                <a:lnTo>
                  <a:pt x="161734" y="32905"/>
                </a:lnTo>
                <a:lnTo>
                  <a:pt x="161823" y="38823"/>
                </a:lnTo>
                <a:lnTo>
                  <a:pt x="163182" y="43599"/>
                </a:lnTo>
                <a:lnTo>
                  <a:pt x="168922" y="52946"/>
                </a:lnTo>
                <a:lnTo>
                  <a:pt x="173520" y="56616"/>
                </a:lnTo>
                <a:lnTo>
                  <a:pt x="179844" y="59283"/>
                </a:lnTo>
                <a:lnTo>
                  <a:pt x="172478" y="62433"/>
                </a:lnTo>
                <a:lnTo>
                  <a:pt x="167081" y="66878"/>
                </a:lnTo>
                <a:lnTo>
                  <a:pt x="160223" y="78422"/>
                </a:lnTo>
                <a:lnTo>
                  <a:pt x="158584" y="84518"/>
                </a:lnTo>
                <a:lnTo>
                  <a:pt x="158521" y="91681"/>
                </a:lnTo>
                <a:lnTo>
                  <a:pt x="159372" y="100584"/>
                </a:lnTo>
                <a:lnTo>
                  <a:pt x="192836" y="129857"/>
                </a:lnTo>
                <a:lnTo>
                  <a:pt x="201180" y="130429"/>
                </a:lnTo>
                <a:lnTo>
                  <a:pt x="210070" y="129730"/>
                </a:lnTo>
                <a:lnTo>
                  <a:pt x="237490" y="110744"/>
                </a:lnTo>
                <a:lnTo>
                  <a:pt x="239623" y="106654"/>
                </a:lnTo>
                <a:lnTo>
                  <a:pt x="241731" y="99047"/>
                </a:lnTo>
                <a:lnTo>
                  <a:pt x="242354" y="91681"/>
                </a:lnTo>
                <a:lnTo>
                  <a:pt x="242443" y="83502"/>
                </a:lnTo>
                <a:close/>
              </a:path>
              <a:path w="1297939" h="130810">
                <a:moveTo>
                  <a:pt x="340829" y="65214"/>
                </a:moveTo>
                <a:lnTo>
                  <a:pt x="333819" y="22364"/>
                </a:lnTo>
                <a:lnTo>
                  <a:pt x="332574" y="20281"/>
                </a:lnTo>
                <a:lnTo>
                  <a:pt x="328383" y="13233"/>
                </a:lnTo>
                <a:lnTo>
                  <a:pt x="322643" y="7442"/>
                </a:lnTo>
                <a:lnTo>
                  <a:pt x="315899" y="3302"/>
                </a:lnTo>
                <a:lnTo>
                  <a:pt x="315239" y="3098"/>
                </a:lnTo>
                <a:lnTo>
                  <a:pt x="315239" y="65214"/>
                </a:lnTo>
                <a:lnTo>
                  <a:pt x="315074" y="75628"/>
                </a:lnTo>
                <a:lnTo>
                  <a:pt x="302348" y="110045"/>
                </a:lnTo>
                <a:lnTo>
                  <a:pt x="296430" y="110045"/>
                </a:lnTo>
                <a:lnTo>
                  <a:pt x="283540" y="64947"/>
                </a:lnTo>
                <a:lnTo>
                  <a:pt x="283692" y="54787"/>
                </a:lnTo>
                <a:lnTo>
                  <a:pt x="296430" y="20281"/>
                </a:lnTo>
                <a:lnTo>
                  <a:pt x="302348" y="20281"/>
                </a:lnTo>
                <a:lnTo>
                  <a:pt x="315239" y="65214"/>
                </a:lnTo>
                <a:lnTo>
                  <a:pt x="315239" y="3098"/>
                </a:lnTo>
                <a:lnTo>
                  <a:pt x="308152" y="825"/>
                </a:lnTo>
                <a:lnTo>
                  <a:pt x="299389" y="0"/>
                </a:lnTo>
                <a:lnTo>
                  <a:pt x="290588" y="825"/>
                </a:lnTo>
                <a:lnTo>
                  <a:pt x="261073" y="33959"/>
                </a:lnTo>
                <a:lnTo>
                  <a:pt x="257949" y="64947"/>
                </a:lnTo>
                <a:lnTo>
                  <a:pt x="258660" y="81915"/>
                </a:lnTo>
                <a:lnTo>
                  <a:pt x="275501" y="122275"/>
                </a:lnTo>
                <a:lnTo>
                  <a:pt x="299389" y="130340"/>
                </a:lnTo>
                <a:lnTo>
                  <a:pt x="308140" y="129514"/>
                </a:lnTo>
                <a:lnTo>
                  <a:pt x="337693" y="96329"/>
                </a:lnTo>
                <a:lnTo>
                  <a:pt x="340042" y="82042"/>
                </a:lnTo>
                <a:lnTo>
                  <a:pt x="340829" y="65214"/>
                </a:lnTo>
                <a:close/>
              </a:path>
              <a:path w="1297939" h="130810">
                <a:moveTo>
                  <a:pt x="439813" y="65214"/>
                </a:moveTo>
                <a:lnTo>
                  <a:pt x="432803" y="22364"/>
                </a:lnTo>
                <a:lnTo>
                  <a:pt x="414223" y="3098"/>
                </a:lnTo>
                <a:lnTo>
                  <a:pt x="414223" y="65214"/>
                </a:lnTo>
                <a:lnTo>
                  <a:pt x="414058" y="75628"/>
                </a:lnTo>
                <a:lnTo>
                  <a:pt x="401332" y="110045"/>
                </a:lnTo>
                <a:lnTo>
                  <a:pt x="395414" y="110045"/>
                </a:lnTo>
                <a:lnTo>
                  <a:pt x="382524" y="64947"/>
                </a:lnTo>
                <a:lnTo>
                  <a:pt x="382676" y="54787"/>
                </a:lnTo>
                <a:lnTo>
                  <a:pt x="395414" y="20281"/>
                </a:lnTo>
                <a:lnTo>
                  <a:pt x="401332" y="20281"/>
                </a:lnTo>
                <a:lnTo>
                  <a:pt x="414223" y="65214"/>
                </a:lnTo>
                <a:lnTo>
                  <a:pt x="414223" y="3098"/>
                </a:lnTo>
                <a:lnTo>
                  <a:pt x="407136" y="825"/>
                </a:lnTo>
                <a:lnTo>
                  <a:pt x="398373" y="0"/>
                </a:lnTo>
                <a:lnTo>
                  <a:pt x="389572" y="825"/>
                </a:lnTo>
                <a:lnTo>
                  <a:pt x="360070" y="33959"/>
                </a:lnTo>
                <a:lnTo>
                  <a:pt x="356933" y="64947"/>
                </a:lnTo>
                <a:lnTo>
                  <a:pt x="357644" y="81915"/>
                </a:lnTo>
                <a:lnTo>
                  <a:pt x="374497" y="122275"/>
                </a:lnTo>
                <a:lnTo>
                  <a:pt x="398373" y="130340"/>
                </a:lnTo>
                <a:lnTo>
                  <a:pt x="407123" y="129514"/>
                </a:lnTo>
                <a:lnTo>
                  <a:pt x="414870" y="127063"/>
                </a:lnTo>
                <a:lnTo>
                  <a:pt x="421589" y="122986"/>
                </a:lnTo>
                <a:lnTo>
                  <a:pt x="427278" y="117271"/>
                </a:lnTo>
                <a:lnTo>
                  <a:pt x="431584" y="110045"/>
                </a:lnTo>
                <a:lnTo>
                  <a:pt x="432765" y="108077"/>
                </a:lnTo>
                <a:lnTo>
                  <a:pt x="436676" y="96329"/>
                </a:lnTo>
                <a:lnTo>
                  <a:pt x="439026" y="82042"/>
                </a:lnTo>
                <a:lnTo>
                  <a:pt x="439813" y="65214"/>
                </a:lnTo>
                <a:close/>
              </a:path>
              <a:path w="1297939" h="130810">
                <a:moveTo>
                  <a:pt x="505002" y="69646"/>
                </a:moveTo>
                <a:lnTo>
                  <a:pt x="456946" y="69646"/>
                </a:lnTo>
                <a:lnTo>
                  <a:pt x="456946" y="94107"/>
                </a:lnTo>
                <a:lnTo>
                  <a:pt x="505002" y="94107"/>
                </a:lnTo>
                <a:lnTo>
                  <a:pt x="505002" y="69646"/>
                </a:lnTo>
                <a:close/>
              </a:path>
              <a:path w="1297939" h="130810">
                <a:moveTo>
                  <a:pt x="575043" y="0"/>
                </a:moveTo>
                <a:lnTo>
                  <a:pt x="555193" y="0"/>
                </a:lnTo>
                <a:lnTo>
                  <a:pt x="552665" y="5651"/>
                </a:lnTo>
                <a:lnTo>
                  <a:pt x="549262" y="10934"/>
                </a:lnTo>
                <a:lnTo>
                  <a:pt x="518972" y="32296"/>
                </a:lnTo>
                <a:lnTo>
                  <a:pt x="518972" y="54495"/>
                </a:lnTo>
                <a:lnTo>
                  <a:pt x="527773" y="51092"/>
                </a:lnTo>
                <a:lnTo>
                  <a:pt x="535978" y="46863"/>
                </a:lnTo>
                <a:lnTo>
                  <a:pt x="543585" y="41808"/>
                </a:lnTo>
                <a:lnTo>
                  <a:pt x="550583" y="35953"/>
                </a:lnTo>
                <a:lnTo>
                  <a:pt x="550583" y="128155"/>
                </a:lnTo>
                <a:lnTo>
                  <a:pt x="575043" y="128155"/>
                </a:lnTo>
                <a:lnTo>
                  <a:pt x="575043" y="0"/>
                </a:lnTo>
                <a:close/>
              </a:path>
              <a:path w="1297939" h="130810">
                <a:moveTo>
                  <a:pt x="692810" y="65214"/>
                </a:moveTo>
                <a:lnTo>
                  <a:pt x="685800" y="22364"/>
                </a:lnTo>
                <a:lnTo>
                  <a:pt x="667219" y="3098"/>
                </a:lnTo>
                <a:lnTo>
                  <a:pt x="667219" y="65214"/>
                </a:lnTo>
                <a:lnTo>
                  <a:pt x="667054" y="75628"/>
                </a:lnTo>
                <a:lnTo>
                  <a:pt x="654329" y="110045"/>
                </a:lnTo>
                <a:lnTo>
                  <a:pt x="648411" y="110045"/>
                </a:lnTo>
                <a:lnTo>
                  <a:pt x="635520" y="64947"/>
                </a:lnTo>
                <a:lnTo>
                  <a:pt x="635673" y="54787"/>
                </a:lnTo>
                <a:lnTo>
                  <a:pt x="648411" y="20281"/>
                </a:lnTo>
                <a:lnTo>
                  <a:pt x="654329" y="20281"/>
                </a:lnTo>
                <a:lnTo>
                  <a:pt x="667219" y="65214"/>
                </a:lnTo>
                <a:lnTo>
                  <a:pt x="667219" y="3098"/>
                </a:lnTo>
                <a:lnTo>
                  <a:pt x="660133" y="825"/>
                </a:lnTo>
                <a:lnTo>
                  <a:pt x="651370" y="0"/>
                </a:lnTo>
                <a:lnTo>
                  <a:pt x="642569" y="825"/>
                </a:lnTo>
                <a:lnTo>
                  <a:pt x="613054" y="33959"/>
                </a:lnTo>
                <a:lnTo>
                  <a:pt x="609930" y="64947"/>
                </a:lnTo>
                <a:lnTo>
                  <a:pt x="610641" y="81915"/>
                </a:lnTo>
                <a:lnTo>
                  <a:pt x="627481" y="122275"/>
                </a:lnTo>
                <a:lnTo>
                  <a:pt x="651370" y="130340"/>
                </a:lnTo>
                <a:lnTo>
                  <a:pt x="660120" y="129514"/>
                </a:lnTo>
                <a:lnTo>
                  <a:pt x="689673" y="96329"/>
                </a:lnTo>
                <a:lnTo>
                  <a:pt x="692023" y="82042"/>
                </a:lnTo>
                <a:lnTo>
                  <a:pt x="692810" y="65214"/>
                </a:lnTo>
                <a:close/>
              </a:path>
              <a:path w="1297939" h="130810">
                <a:moveTo>
                  <a:pt x="790371" y="65214"/>
                </a:moveTo>
                <a:lnTo>
                  <a:pt x="783361" y="22364"/>
                </a:lnTo>
                <a:lnTo>
                  <a:pt x="764781" y="3098"/>
                </a:lnTo>
                <a:lnTo>
                  <a:pt x="764781" y="65214"/>
                </a:lnTo>
                <a:lnTo>
                  <a:pt x="764616" y="75628"/>
                </a:lnTo>
                <a:lnTo>
                  <a:pt x="751890" y="110045"/>
                </a:lnTo>
                <a:lnTo>
                  <a:pt x="745972" y="110045"/>
                </a:lnTo>
                <a:lnTo>
                  <a:pt x="733082" y="64947"/>
                </a:lnTo>
                <a:lnTo>
                  <a:pt x="733234" y="54787"/>
                </a:lnTo>
                <a:lnTo>
                  <a:pt x="745972" y="20281"/>
                </a:lnTo>
                <a:lnTo>
                  <a:pt x="751890" y="20281"/>
                </a:lnTo>
                <a:lnTo>
                  <a:pt x="764781" y="65214"/>
                </a:lnTo>
                <a:lnTo>
                  <a:pt x="764781" y="3098"/>
                </a:lnTo>
                <a:lnTo>
                  <a:pt x="757694" y="825"/>
                </a:lnTo>
                <a:lnTo>
                  <a:pt x="748931" y="0"/>
                </a:lnTo>
                <a:lnTo>
                  <a:pt x="740130" y="825"/>
                </a:lnTo>
                <a:lnTo>
                  <a:pt x="710615" y="33959"/>
                </a:lnTo>
                <a:lnTo>
                  <a:pt x="707491" y="64947"/>
                </a:lnTo>
                <a:lnTo>
                  <a:pt x="708202" y="81915"/>
                </a:lnTo>
                <a:lnTo>
                  <a:pt x="725043" y="122275"/>
                </a:lnTo>
                <a:lnTo>
                  <a:pt x="748931" y="130340"/>
                </a:lnTo>
                <a:lnTo>
                  <a:pt x="757682" y="129514"/>
                </a:lnTo>
                <a:lnTo>
                  <a:pt x="787234" y="96329"/>
                </a:lnTo>
                <a:lnTo>
                  <a:pt x="789584" y="82042"/>
                </a:lnTo>
                <a:lnTo>
                  <a:pt x="790371" y="65214"/>
                </a:lnTo>
                <a:close/>
              </a:path>
              <a:path w="1297939" h="130810">
                <a:moveTo>
                  <a:pt x="855548" y="69646"/>
                </a:moveTo>
                <a:lnTo>
                  <a:pt x="807491" y="69646"/>
                </a:lnTo>
                <a:lnTo>
                  <a:pt x="807491" y="94107"/>
                </a:lnTo>
                <a:lnTo>
                  <a:pt x="855548" y="94107"/>
                </a:lnTo>
                <a:lnTo>
                  <a:pt x="855548" y="69646"/>
                </a:lnTo>
                <a:close/>
              </a:path>
              <a:path w="1297939" h="130810">
                <a:moveTo>
                  <a:pt x="948093" y="2260"/>
                </a:moveTo>
                <a:lnTo>
                  <a:pt x="864425" y="2260"/>
                </a:lnTo>
                <a:lnTo>
                  <a:pt x="864425" y="24980"/>
                </a:lnTo>
                <a:lnTo>
                  <a:pt x="920064" y="24980"/>
                </a:lnTo>
                <a:lnTo>
                  <a:pt x="911872" y="36195"/>
                </a:lnTo>
                <a:lnTo>
                  <a:pt x="892505" y="74180"/>
                </a:lnTo>
                <a:lnTo>
                  <a:pt x="882484" y="114858"/>
                </a:lnTo>
                <a:lnTo>
                  <a:pt x="881583" y="128155"/>
                </a:lnTo>
                <a:lnTo>
                  <a:pt x="905167" y="128155"/>
                </a:lnTo>
                <a:lnTo>
                  <a:pt x="905484" y="119418"/>
                </a:lnTo>
                <a:lnTo>
                  <a:pt x="906513" y="110121"/>
                </a:lnTo>
                <a:lnTo>
                  <a:pt x="917587" y="68948"/>
                </a:lnTo>
                <a:lnTo>
                  <a:pt x="937641" y="32435"/>
                </a:lnTo>
                <a:lnTo>
                  <a:pt x="948093" y="20015"/>
                </a:lnTo>
                <a:lnTo>
                  <a:pt x="948093" y="2260"/>
                </a:lnTo>
                <a:close/>
              </a:path>
              <a:path w="1297939" h="130810">
                <a:moveTo>
                  <a:pt x="1045654" y="2260"/>
                </a:moveTo>
                <a:lnTo>
                  <a:pt x="961986" y="2260"/>
                </a:lnTo>
                <a:lnTo>
                  <a:pt x="961986" y="24980"/>
                </a:lnTo>
                <a:lnTo>
                  <a:pt x="1017625" y="24980"/>
                </a:lnTo>
                <a:lnTo>
                  <a:pt x="1009434" y="36195"/>
                </a:lnTo>
                <a:lnTo>
                  <a:pt x="990066" y="74180"/>
                </a:lnTo>
                <a:lnTo>
                  <a:pt x="980046" y="114858"/>
                </a:lnTo>
                <a:lnTo>
                  <a:pt x="979144" y="128155"/>
                </a:lnTo>
                <a:lnTo>
                  <a:pt x="1002728" y="128155"/>
                </a:lnTo>
                <a:lnTo>
                  <a:pt x="1003046" y="119418"/>
                </a:lnTo>
                <a:lnTo>
                  <a:pt x="1004074" y="110121"/>
                </a:lnTo>
                <a:lnTo>
                  <a:pt x="1015149" y="68948"/>
                </a:lnTo>
                <a:lnTo>
                  <a:pt x="1035202" y="32435"/>
                </a:lnTo>
                <a:lnTo>
                  <a:pt x="1045654" y="20015"/>
                </a:lnTo>
                <a:lnTo>
                  <a:pt x="1045654" y="2260"/>
                </a:lnTo>
                <a:close/>
              </a:path>
              <a:path w="1297939" h="130810">
                <a:moveTo>
                  <a:pt x="1143215" y="2260"/>
                </a:moveTo>
                <a:lnTo>
                  <a:pt x="1059548" y="2260"/>
                </a:lnTo>
                <a:lnTo>
                  <a:pt x="1059548" y="24980"/>
                </a:lnTo>
                <a:lnTo>
                  <a:pt x="1115187" y="24980"/>
                </a:lnTo>
                <a:lnTo>
                  <a:pt x="1106995" y="36195"/>
                </a:lnTo>
                <a:lnTo>
                  <a:pt x="1087628" y="74180"/>
                </a:lnTo>
                <a:lnTo>
                  <a:pt x="1077607" y="114858"/>
                </a:lnTo>
                <a:lnTo>
                  <a:pt x="1076706" y="128155"/>
                </a:lnTo>
                <a:lnTo>
                  <a:pt x="1100289" y="128155"/>
                </a:lnTo>
                <a:lnTo>
                  <a:pt x="1100607" y="119418"/>
                </a:lnTo>
                <a:lnTo>
                  <a:pt x="1101636" y="110121"/>
                </a:lnTo>
                <a:lnTo>
                  <a:pt x="1112710" y="68948"/>
                </a:lnTo>
                <a:lnTo>
                  <a:pt x="1132763" y="32435"/>
                </a:lnTo>
                <a:lnTo>
                  <a:pt x="1143215" y="20015"/>
                </a:lnTo>
                <a:lnTo>
                  <a:pt x="1143215" y="2260"/>
                </a:lnTo>
                <a:close/>
              </a:path>
              <a:path w="1297939" h="130810">
                <a:moveTo>
                  <a:pt x="1207528" y="69646"/>
                </a:moveTo>
                <a:lnTo>
                  <a:pt x="1159471" y="69646"/>
                </a:lnTo>
                <a:lnTo>
                  <a:pt x="1159471" y="94107"/>
                </a:lnTo>
                <a:lnTo>
                  <a:pt x="1207528" y="94107"/>
                </a:lnTo>
                <a:lnTo>
                  <a:pt x="1207528" y="69646"/>
                </a:lnTo>
                <a:close/>
              </a:path>
              <a:path w="1297939" h="130810">
                <a:moveTo>
                  <a:pt x="1297609" y="35521"/>
                </a:moveTo>
                <a:lnTo>
                  <a:pt x="1273987" y="2540"/>
                </a:lnTo>
                <a:lnTo>
                  <a:pt x="1257122" y="0"/>
                </a:lnTo>
                <a:lnTo>
                  <a:pt x="1248854" y="546"/>
                </a:lnTo>
                <a:lnTo>
                  <a:pt x="1216393" y="28397"/>
                </a:lnTo>
                <a:lnTo>
                  <a:pt x="1214729" y="37782"/>
                </a:lnTo>
                <a:lnTo>
                  <a:pt x="1239100" y="40220"/>
                </a:lnTo>
                <a:lnTo>
                  <a:pt x="1239570" y="33083"/>
                </a:lnTo>
                <a:lnTo>
                  <a:pt x="1241310" y="27965"/>
                </a:lnTo>
                <a:lnTo>
                  <a:pt x="1247343" y="21818"/>
                </a:lnTo>
                <a:lnTo>
                  <a:pt x="1251407" y="20281"/>
                </a:lnTo>
                <a:lnTo>
                  <a:pt x="1261681" y="20281"/>
                </a:lnTo>
                <a:lnTo>
                  <a:pt x="1265732" y="21742"/>
                </a:lnTo>
                <a:lnTo>
                  <a:pt x="1271587" y="27609"/>
                </a:lnTo>
                <a:lnTo>
                  <a:pt x="1273060" y="31800"/>
                </a:lnTo>
                <a:lnTo>
                  <a:pt x="1273060" y="42202"/>
                </a:lnTo>
                <a:lnTo>
                  <a:pt x="1238288" y="82194"/>
                </a:lnTo>
                <a:lnTo>
                  <a:pt x="1230566" y="90309"/>
                </a:lnTo>
                <a:lnTo>
                  <a:pt x="1211846" y="128155"/>
                </a:lnTo>
                <a:lnTo>
                  <a:pt x="1297609" y="128155"/>
                </a:lnTo>
                <a:lnTo>
                  <a:pt x="1297609" y="105435"/>
                </a:lnTo>
                <a:lnTo>
                  <a:pt x="1249032" y="105435"/>
                </a:lnTo>
                <a:lnTo>
                  <a:pt x="1250302" y="103225"/>
                </a:lnTo>
                <a:lnTo>
                  <a:pt x="1251978" y="100952"/>
                </a:lnTo>
                <a:lnTo>
                  <a:pt x="1256093" y="96316"/>
                </a:lnTo>
                <a:lnTo>
                  <a:pt x="1276426" y="77457"/>
                </a:lnTo>
                <a:lnTo>
                  <a:pt x="1281760" y="72034"/>
                </a:lnTo>
                <a:lnTo>
                  <a:pt x="1289189" y="62572"/>
                </a:lnTo>
                <a:lnTo>
                  <a:pt x="1292453" y="57124"/>
                </a:lnTo>
                <a:lnTo>
                  <a:pt x="1296581" y="46736"/>
                </a:lnTo>
                <a:lnTo>
                  <a:pt x="1297609" y="41262"/>
                </a:lnTo>
                <a:lnTo>
                  <a:pt x="1297609" y="35521"/>
                </a:lnTo>
                <a:close/>
              </a:path>
            </a:pathLst>
          </a:custGeom>
          <a:solidFill>
            <a:srgbClr val="646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2638" y="5402057"/>
            <a:ext cx="1240408" cy="157416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1798770" y="5402068"/>
            <a:ext cx="563245" cy="130175"/>
            <a:chOff x="1798770" y="5402068"/>
            <a:chExt cx="563245" cy="130175"/>
          </a:xfrm>
        </p:grpSpPr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8770" y="5402068"/>
              <a:ext cx="463812" cy="12971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85819" y="5437237"/>
              <a:ext cx="76009" cy="92456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464822" y="487685"/>
            <a:ext cx="295275" cy="294005"/>
            <a:chOff x="464822" y="487685"/>
            <a:chExt cx="295275" cy="294005"/>
          </a:xfrm>
        </p:grpSpPr>
        <p:sp>
          <p:nvSpPr>
            <p:cNvPr id="28" name="object 28"/>
            <p:cNvSpPr/>
            <p:nvPr/>
          </p:nvSpPr>
          <p:spPr>
            <a:xfrm>
              <a:off x="464822" y="487685"/>
              <a:ext cx="153670" cy="294005"/>
            </a:xfrm>
            <a:custGeom>
              <a:avLst/>
              <a:gdLst/>
              <a:ahLst/>
              <a:cxnLst/>
              <a:rect l="l" t="t" r="r" b="b"/>
              <a:pathLst>
                <a:path w="153670" h="294005">
                  <a:moveTo>
                    <a:pt x="147434" y="0"/>
                  </a:moveTo>
                  <a:lnTo>
                    <a:pt x="100838" y="7493"/>
                  </a:lnTo>
                  <a:lnTo>
                    <a:pt x="60363" y="28333"/>
                  </a:lnTo>
                  <a:lnTo>
                    <a:pt x="28448" y="60134"/>
                  </a:lnTo>
                  <a:lnTo>
                    <a:pt x="7518" y="100482"/>
                  </a:lnTo>
                  <a:lnTo>
                    <a:pt x="0" y="146900"/>
                  </a:lnTo>
                  <a:lnTo>
                    <a:pt x="7518" y="193357"/>
                  </a:lnTo>
                  <a:lnTo>
                    <a:pt x="28448" y="233679"/>
                  </a:lnTo>
                  <a:lnTo>
                    <a:pt x="60363" y="265493"/>
                  </a:lnTo>
                  <a:lnTo>
                    <a:pt x="100838" y="286359"/>
                  </a:lnTo>
                  <a:lnTo>
                    <a:pt x="147434" y="293852"/>
                  </a:lnTo>
                  <a:lnTo>
                    <a:pt x="153339" y="293712"/>
                  </a:lnTo>
                  <a:lnTo>
                    <a:pt x="153339" y="238010"/>
                  </a:lnTo>
                  <a:lnTo>
                    <a:pt x="147434" y="238010"/>
                  </a:lnTo>
                  <a:lnTo>
                    <a:pt x="111848" y="230860"/>
                  </a:lnTo>
                  <a:lnTo>
                    <a:pt x="82804" y="211340"/>
                  </a:lnTo>
                  <a:lnTo>
                    <a:pt x="63220" y="182359"/>
                  </a:lnTo>
                  <a:lnTo>
                    <a:pt x="56032" y="146900"/>
                  </a:lnTo>
                  <a:lnTo>
                    <a:pt x="63220" y="111442"/>
                  </a:lnTo>
                  <a:lnTo>
                    <a:pt x="82804" y="82499"/>
                  </a:lnTo>
                  <a:lnTo>
                    <a:pt x="111848" y="62992"/>
                  </a:lnTo>
                  <a:lnTo>
                    <a:pt x="147434" y="55829"/>
                  </a:lnTo>
                  <a:lnTo>
                    <a:pt x="153339" y="55829"/>
                  </a:lnTo>
                  <a:lnTo>
                    <a:pt x="153339" y="139"/>
                  </a:lnTo>
                  <a:lnTo>
                    <a:pt x="147434" y="0"/>
                  </a:lnTo>
                  <a:close/>
                </a:path>
              </a:pathLst>
            </a:custGeom>
            <a:solidFill>
              <a:srgbClr val="F163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44061" y="490722"/>
              <a:ext cx="216535" cy="287655"/>
            </a:xfrm>
            <a:custGeom>
              <a:avLst/>
              <a:gdLst/>
              <a:ahLst/>
              <a:cxnLst/>
              <a:rect l="l" t="t" r="r" b="b"/>
              <a:pathLst>
                <a:path w="216534" h="287655">
                  <a:moveTo>
                    <a:pt x="97675" y="0"/>
                  </a:moveTo>
                  <a:lnTo>
                    <a:pt x="97675" y="76263"/>
                  </a:lnTo>
                  <a:lnTo>
                    <a:pt x="68097" y="76263"/>
                  </a:lnTo>
                  <a:lnTo>
                    <a:pt x="41592" y="81584"/>
                  </a:lnTo>
                  <a:lnTo>
                    <a:pt x="19951" y="96037"/>
                  </a:lnTo>
                  <a:lnTo>
                    <a:pt x="5359" y="117487"/>
                  </a:lnTo>
                  <a:lnTo>
                    <a:pt x="0" y="143751"/>
                  </a:lnTo>
                  <a:lnTo>
                    <a:pt x="5359" y="170053"/>
                  </a:lnTo>
                  <a:lnTo>
                    <a:pt x="19951" y="191503"/>
                  </a:lnTo>
                  <a:lnTo>
                    <a:pt x="41592" y="205968"/>
                  </a:lnTo>
                  <a:lnTo>
                    <a:pt x="68097" y="211277"/>
                  </a:lnTo>
                  <a:lnTo>
                    <a:pt x="97675" y="211277"/>
                  </a:lnTo>
                  <a:lnTo>
                    <a:pt x="97675" y="287553"/>
                  </a:lnTo>
                  <a:lnTo>
                    <a:pt x="144678" y="269341"/>
                  </a:lnTo>
                  <a:lnTo>
                    <a:pt x="182194" y="237210"/>
                  </a:lnTo>
                  <a:lnTo>
                    <a:pt x="207048" y="194284"/>
                  </a:lnTo>
                  <a:lnTo>
                    <a:pt x="216039" y="143751"/>
                  </a:lnTo>
                  <a:lnTo>
                    <a:pt x="207048" y="93268"/>
                  </a:lnTo>
                  <a:lnTo>
                    <a:pt x="182194" y="50355"/>
                  </a:lnTo>
                  <a:lnTo>
                    <a:pt x="144678" y="18224"/>
                  </a:lnTo>
                  <a:lnTo>
                    <a:pt x="97675" y="0"/>
                  </a:lnTo>
                  <a:close/>
                </a:path>
              </a:pathLst>
            </a:custGeom>
            <a:solidFill>
              <a:srgbClr val="0E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95983" y="539497"/>
            <a:ext cx="350494" cy="188772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833628" y="539508"/>
            <a:ext cx="533400" cy="189230"/>
            <a:chOff x="833628" y="539508"/>
            <a:chExt cx="533400" cy="189230"/>
          </a:xfrm>
        </p:grpSpPr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3628" y="539508"/>
              <a:ext cx="352043" cy="18896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14627" y="545591"/>
              <a:ext cx="152387" cy="176783"/>
            </a:xfrm>
            <a:prstGeom prst="rect">
              <a:avLst/>
            </a:prstGeom>
          </p:spPr>
        </p:pic>
      </p:grpSp>
      <p:pic>
        <p:nvPicPr>
          <p:cNvPr id="34" name="object 3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584704" y="545591"/>
            <a:ext cx="169163" cy="176783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2386583" y="647191"/>
            <a:ext cx="29845" cy="74930"/>
          </a:xfrm>
          <a:custGeom>
            <a:avLst/>
            <a:gdLst/>
            <a:ahLst/>
            <a:cxnLst/>
            <a:rect l="l" t="t" r="r" b="b"/>
            <a:pathLst>
              <a:path w="29844" h="74929">
                <a:moveTo>
                  <a:pt x="0" y="74930"/>
                </a:moveTo>
                <a:lnTo>
                  <a:pt x="29438" y="74930"/>
                </a:lnTo>
                <a:lnTo>
                  <a:pt x="29438" y="0"/>
                </a:lnTo>
                <a:lnTo>
                  <a:pt x="0" y="0"/>
                </a:lnTo>
                <a:lnTo>
                  <a:pt x="0" y="74930"/>
                </a:lnTo>
                <a:close/>
              </a:path>
            </a:pathLst>
          </a:custGeom>
          <a:solidFill>
            <a:srgbClr val="0E529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1775460" y="545591"/>
            <a:ext cx="770890" cy="177165"/>
            <a:chOff x="1775460" y="545591"/>
            <a:chExt cx="770890" cy="177165"/>
          </a:xfrm>
        </p:grpSpPr>
        <p:sp>
          <p:nvSpPr>
            <p:cNvPr id="37" name="object 37"/>
            <p:cNvSpPr/>
            <p:nvPr/>
          </p:nvSpPr>
          <p:spPr>
            <a:xfrm>
              <a:off x="2386584" y="545591"/>
              <a:ext cx="160020" cy="176530"/>
            </a:xfrm>
            <a:custGeom>
              <a:avLst/>
              <a:gdLst/>
              <a:ahLst/>
              <a:cxnLst/>
              <a:rect l="l" t="t" r="r" b="b"/>
              <a:pathLst>
                <a:path w="160019" h="176529">
                  <a:moveTo>
                    <a:pt x="159702" y="0"/>
                  </a:moveTo>
                  <a:lnTo>
                    <a:pt x="130263" y="0"/>
                  </a:lnTo>
                  <a:lnTo>
                    <a:pt x="130263" y="74930"/>
                  </a:lnTo>
                  <a:lnTo>
                    <a:pt x="29438" y="74930"/>
                  </a:lnTo>
                  <a:lnTo>
                    <a:pt x="29438" y="0"/>
                  </a:lnTo>
                  <a:lnTo>
                    <a:pt x="0" y="0"/>
                  </a:lnTo>
                  <a:lnTo>
                    <a:pt x="0" y="74930"/>
                  </a:lnTo>
                  <a:lnTo>
                    <a:pt x="0" y="101600"/>
                  </a:lnTo>
                  <a:lnTo>
                    <a:pt x="130263" y="101600"/>
                  </a:lnTo>
                  <a:lnTo>
                    <a:pt x="130263" y="176530"/>
                  </a:lnTo>
                  <a:lnTo>
                    <a:pt x="159702" y="176530"/>
                  </a:lnTo>
                  <a:lnTo>
                    <a:pt x="159702" y="101600"/>
                  </a:lnTo>
                  <a:lnTo>
                    <a:pt x="159702" y="74930"/>
                  </a:lnTo>
                  <a:lnTo>
                    <a:pt x="159702" y="0"/>
                  </a:lnTo>
                  <a:close/>
                </a:path>
              </a:pathLst>
            </a:custGeom>
            <a:solidFill>
              <a:srgbClr val="0E5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13204" y="545591"/>
              <a:ext cx="350519" cy="17678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75460" y="545591"/>
              <a:ext cx="198119" cy="1767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49944" y="0"/>
            <a:ext cx="4956175" cy="6858000"/>
            <a:chOff x="4949944" y="0"/>
            <a:chExt cx="495617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52999" y="0"/>
              <a:ext cx="4952999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33559" y="0"/>
              <a:ext cx="472440" cy="6858000"/>
            </a:xfrm>
            <a:custGeom>
              <a:avLst/>
              <a:gdLst/>
              <a:ahLst/>
              <a:cxnLst/>
              <a:rect l="l" t="t" r="r" b="b"/>
              <a:pathLst>
                <a:path w="472440" h="6858000">
                  <a:moveTo>
                    <a:pt x="471817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71817" y="6858000"/>
                  </a:lnTo>
                  <a:lnTo>
                    <a:pt x="471817" y="0"/>
                  </a:lnTo>
                  <a:close/>
                </a:path>
              </a:pathLst>
            </a:custGeom>
            <a:solidFill>
              <a:srgbClr val="F1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66160" y="656856"/>
              <a:ext cx="227063" cy="184097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49944" y="4238240"/>
              <a:ext cx="2793365" cy="2413635"/>
            </a:xfrm>
            <a:custGeom>
              <a:avLst/>
              <a:gdLst/>
              <a:ahLst/>
              <a:cxnLst/>
              <a:rect l="l" t="t" r="r" b="b"/>
              <a:pathLst>
                <a:path w="2793365" h="2413634">
                  <a:moveTo>
                    <a:pt x="2403678" y="0"/>
                  </a:moveTo>
                  <a:lnTo>
                    <a:pt x="0" y="0"/>
                  </a:lnTo>
                  <a:lnTo>
                    <a:pt x="0" y="2413508"/>
                  </a:lnTo>
                  <a:lnTo>
                    <a:pt x="2403678" y="2413508"/>
                  </a:lnTo>
                  <a:lnTo>
                    <a:pt x="2452522" y="2410485"/>
                  </a:lnTo>
                  <a:lnTo>
                    <a:pt x="2499550" y="2401620"/>
                  </a:lnTo>
                  <a:lnTo>
                    <a:pt x="2544394" y="2387333"/>
                  </a:lnTo>
                  <a:lnTo>
                    <a:pt x="2586710" y="2367915"/>
                  </a:lnTo>
                  <a:lnTo>
                    <a:pt x="2626131" y="2343810"/>
                  </a:lnTo>
                  <a:lnTo>
                    <a:pt x="2662262" y="2315311"/>
                  </a:lnTo>
                  <a:lnTo>
                    <a:pt x="2694762" y="2282825"/>
                  </a:lnTo>
                  <a:lnTo>
                    <a:pt x="2723273" y="2246706"/>
                  </a:lnTo>
                  <a:lnTo>
                    <a:pt x="2747403" y="2207336"/>
                  </a:lnTo>
                  <a:lnTo>
                    <a:pt x="2766821" y="2165045"/>
                  </a:lnTo>
                  <a:lnTo>
                    <a:pt x="2781134" y="2120201"/>
                  </a:lnTo>
                  <a:lnTo>
                    <a:pt x="2789999" y="2073198"/>
                  </a:lnTo>
                  <a:lnTo>
                    <a:pt x="2793022" y="2024392"/>
                  </a:lnTo>
                  <a:lnTo>
                    <a:pt x="2793022" y="389128"/>
                  </a:lnTo>
                  <a:lnTo>
                    <a:pt x="2789999" y="340309"/>
                  </a:lnTo>
                  <a:lnTo>
                    <a:pt x="2781134" y="293319"/>
                  </a:lnTo>
                  <a:lnTo>
                    <a:pt x="2766821" y="248475"/>
                  </a:lnTo>
                  <a:lnTo>
                    <a:pt x="2747403" y="206184"/>
                  </a:lnTo>
                  <a:lnTo>
                    <a:pt x="2723273" y="166801"/>
                  </a:lnTo>
                  <a:lnTo>
                    <a:pt x="2694762" y="130682"/>
                  </a:lnTo>
                  <a:lnTo>
                    <a:pt x="2662262" y="98196"/>
                  </a:lnTo>
                  <a:lnTo>
                    <a:pt x="2626131" y="69710"/>
                  </a:lnTo>
                  <a:lnTo>
                    <a:pt x="2586710" y="45593"/>
                  </a:lnTo>
                  <a:lnTo>
                    <a:pt x="2544394" y="26200"/>
                  </a:lnTo>
                  <a:lnTo>
                    <a:pt x="2499550" y="11899"/>
                  </a:lnTo>
                  <a:lnTo>
                    <a:pt x="2452522" y="3035"/>
                  </a:lnTo>
                  <a:lnTo>
                    <a:pt x="2403678" y="0"/>
                  </a:lnTo>
                  <a:close/>
                </a:path>
              </a:pathLst>
            </a:custGeom>
            <a:solidFill>
              <a:srgbClr val="F9E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4628" y="363778"/>
            <a:ext cx="247459" cy="244957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835111" y="361657"/>
            <a:ext cx="1661160" cy="247650"/>
            <a:chOff x="835111" y="361657"/>
            <a:chExt cx="1661160" cy="24765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5111" y="363767"/>
              <a:ext cx="424651" cy="24497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93529" y="433009"/>
              <a:ext cx="164731" cy="17146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02318" y="428751"/>
              <a:ext cx="360730" cy="1799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96831" y="433007"/>
              <a:ext cx="207670" cy="17147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32953" y="361657"/>
              <a:ext cx="181063" cy="24707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37130" y="428749"/>
              <a:ext cx="159054" cy="179984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2541662" y="535872"/>
            <a:ext cx="45720" cy="68580"/>
          </a:xfrm>
          <a:custGeom>
            <a:avLst/>
            <a:gdLst/>
            <a:ahLst/>
            <a:cxnLst/>
            <a:rect l="l" t="t" r="r" b="b"/>
            <a:pathLst>
              <a:path w="45719" h="68579">
                <a:moveTo>
                  <a:pt x="0" y="68579"/>
                </a:moveTo>
                <a:lnTo>
                  <a:pt x="45097" y="68579"/>
                </a:lnTo>
                <a:lnTo>
                  <a:pt x="45097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41651" y="433006"/>
            <a:ext cx="161290" cy="171450"/>
          </a:xfrm>
          <a:custGeom>
            <a:avLst/>
            <a:gdLst/>
            <a:ahLst/>
            <a:cxnLst/>
            <a:rect l="l" t="t" r="r" b="b"/>
            <a:pathLst>
              <a:path w="161289" h="171450">
                <a:moveTo>
                  <a:pt x="161175" y="0"/>
                </a:moveTo>
                <a:lnTo>
                  <a:pt x="116090" y="0"/>
                </a:lnTo>
                <a:lnTo>
                  <a:pt x="116090" y="63500"/>
                </a:lnTo>
                <a:lnTo>
                  <a:pt x="45097" y="63500"/>
                </a:lnTo>
                <a:lnTo>
                  <a:pt x="45097" y="0"/>
                </a:lnTo>
                <a:lnTo>
                  <a:pt x="0" y="0"/>
                </a:lnTo>
                <a:lnTo>
                  <a:pt x="0" y="63500"/>
                </a:lnTo>
                <a:lnTo>
                  <a:pt x="0" y="102870"/>
                </a:lnTo>
                <a:lnTo>
                  <a:pt x="116090" y="102870"/>
                </a:lnTo>
                <a:lnTo>
                  <a:pt x="116090" y="171450"/>
                </a:lnTo>
                <a:lnTo>
                  <a:pt x="161175" y="171450"/>
                </a:lnTo>
                <a:lnTo>
                  <a:pt x="161175" y="102870"/>
                </a:lnTo>
                <a:lnTo>
                  <a:pt x="161175" y="63500"/>
                </a:lnTo>
                <a:lnTo>
                  <a:pt x="161175" y="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747614" y="428754"/>
            <a:ext cx="353990" cy="17997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97870" y="4359990"/>
            <a:ext cx="1594123" cy="130276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443485" y="4177282"/>
            <a:ext cx="461645" cy="464820"/>
            <a:chOff x="443485" y="4177282"/>
            <a:chExt cx="461645" cy="464820"/>
          </a:xfrm>
        </p:grpSpPr>
        <p:sp>
          <p:nvSpPr>
            <p:cNvPr id="20" name="object 20"/>
            <p:cNvSpPr/>
            <p:nvPr/>
          </p:nvSpPr>
          <p:spPr>
            <a:xfrm>
              <a:off x="443485" y="4177282"/>
              <a:ext cx="461645" cy="464820"/>
            </a:xfrm>
            <a:custGeom>
              <a:avLst/>
              <a:gdLst/>
              <a:ahLst/>
              <a:cxnLst/>
              <a:rect l="l" t="t" r="r" b="b"/>
              <a:pathLst>
                <a:path w="461644" h="464820">
                  <a:moveTo>
                    <a:pt x="230631" y="0"/>
                  </a:moveTo>
                  <a:lnTo>
                    <a:pt x="184149" y="4724"/>
                  </a:lnTo>
                  <a:lnTo>
                    <a:pt x="140855" y="18249"/>
                  </a:lnTo>
                  <a:lnTo>
                    <a:pt x="101676" y="39662"/>
                  </a:lnTo>
                  <a:lnTo>
                    <a:pt x="67551" y="68033"/>
                  </a:lnTo>
                  <a:lnTo>
                    <a:pt x="39382" y="102400"/>
                  </a:lnTo>
                  <a:lnTo>
                    <a:pt x="18122" y="141859"/>
                  </a:lnTo>
                  <a:lnTo>
                    <a:pt x="4686" y="185470"/>
                  </a:lnTo>
                  <a:lnTo>
                    <a:pt x="0" y="232270"/>
                  </a:lnTo>
                  <a:lnTo>
                    <a:pt x="4686" y="279082"/>
                  </a:lnTo>
                  <a:lnTo>
                    <a:pt x="18122" y="322681"/>
                  </a:lnTo>
                  <a:lnTo>
                    <a:pt x="39382" y="362140"/>
                  </a:lnTo>
                  <a:lnTo>
                    <a:pt x="67551" y="396519"/>
                  </a:lnTo>
                  <a:lnTo>
                    <a:pt x="101676" y="424878"/>
                  </a:lnTo>
                  <a:lnTo>
                    <a:pt x="140855" y="446303"/>
                  </a:lnTo>
                  <a:lnTo>
                    <a:pt x="184149" y="459828"/>
                  </a:lnTo>
                  <a:lnTo>
                    <a:pt x="230631" y="464553"/>
                  </a:lnTo>
                  <a:lnTo>
                    <a:pt x="277113" y="459828"/>
                  </a:lnTo>
                  <a:lnTo>
                    <a:pt x="320408" y="446303"/>
                  </a:lnTo>
                  <a:lnTo>
                    <a:pt x="359587" y="424878"/>
                  </a:lnTo>
                  <a:lnTo>
                    <a:pt x="393712" y="396519"/>
                  </a:lnTo>
                  <a:lnTo>
                    <a:pt x="421881" y="362140"/>
                  </a:lnTo>
                  <a:lnTo>
                    <a:pt x="443141" y="322681"/>
                  </a:lnTo>
                  <a:lnTo>
                    <a:pt x="456577" y="279082"/>
                  </a:lnTo>
                  <a:lnTo>
                    <a:pt x="461263" y="232270"/>
                  </a:lnTo>
                  <a:lnTo>
                    <a:pt x="456577" y="185470"/>
                  </a:lnTo>
                  <a:lnTo>
                    <a:pt x="443141" y="141859"/>
                  </a:lnTo>
                  <a:lnTo>
                    <a:pt x="421881" y="102400"/>
                  </a:lnTo>
                  <a:lnTo>
                    <a:pt x="393712" y="68033"/>
                  </a:lnTo>
                  <a:lnTo>
                    <a:pt x="359587" y="39662"/>
                  </a:lnTo>
                  <a:lnTo>
                    <a:pt x="320408" y="18249"/>
                  </a:lnTo>
                  <a:lnTo>
                    <a:pt x="277113" y="4724"/>
                  </a:lnTo>
                  <a:lnTo>
                    <a:pt x="230631" y="0"/>
                  </a:lnTo>
                  <a:close/>
                </a:path>
              </a:pathLst>
            </a:custGeom>
            <a:solidFill>
              <a:srgbClr val="D3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1687" y="4239767"/>
              <a:ext cx="243839" cy="338327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07320" y="5386679"/>
            <a:ext cx="1239655" cy="130277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443485" y="5218174"/>
            <a:ext cx="461645" cy="461645"/>
            <a:chOff x="443485" y="5218174"/>
            <a:chExt cx="461645" cy="461645"/>
          </a:xfrm>
        </p:grpSpPr>
        <p:sp>
          <p:nvSpPr>
            <p:cNvPr id="24" name="object 24"/>
            <p:cNvSpPr/>
            <p:nvPr/>
          </p:nvSpPr>
          <p:spPr>
            <a:xfrm>
              <a:off x="443485" y="5218174"/>
              <a:ext cx="461645" cy="461645"/>
            </a:xfrm>
            <a:custGeom>
              <a:avLst/>
              <a:gdLst/>
              <a:ahLst/>
              <a:cxnLst/>
              <a:rect l="l" t="t" r="r" b="b"/>
              <a:pathLst>
                <a:path w="461644" h="461645">
                  <a:moveTo>
                    <a:pt x="230631" y="0"/>
                  </a:moveTo>
                  <a:lnTo>
                    <a:pt x="184149" y="4686"/>
                  </a:lnTo>
                  <a:lnTo>
                    <a:pt x="140855" y="18122"/>
                  </a:lnTo>
                  <a:lnTo>
                    <a:pt x="101676" y="39408"/>
                  </a:lnTo>
                  <a:lnTo>
                    <a:pt x="67551" y="67551"/>
                  </a:lnTo>
                  <a:lnTo>
                    <a:pt x="39382" y="101688"/>
                  </a:lnTo>
                  <a:lnTo>
                    <a:pt x="18122" y="140868"/>
                  </a:lnTo>
                  <a:lnTo>
                    <a:pt x="4686" y="184162"/>
                  </a:lnTo>
                  <a:lnTo>
                    <a:pt x="0" y="230644"/>
                  </a:lnTo>
                  <a:lnTo>
                    <a:pt x="4686" y="277126"/>
                  </a:lnTo>
                  <a:lnTo>
                    <a:pt x="18122" y="320420"/>
                  </a:lnTo>
                  <a:lnTo>
                    <a:pt x="39382" y="359600"/>
                  </a:lnTo>
                  <a:lnTo>
                    <a:pt x="67551" y="393725"/>
                  </a:lnTo>
                  <a:lnTo>
                    <a:pt x="101676" y="421893"/>
                  </a:lnTo>
                  <a:lnTo>
                    <a:pt x="140855" y="443166"/>
                  </a:lnTo>
                  <a:lnTo>
                    <a:pt x="184149" y="456590"/>
                  </a:lnTo>
                  <a:lnTo>
                    <a:pt x="230631" y="461276"/>
                  </a:lnTo>
                  <a:lnTo>
                    <a:pt x="277113" y="456590"/>
                  </a:lnTo>
                  <a:lnTo>
                    <a:pt x="320408" y="443166"/>
                  </a:lnTo>
                  <a:lnTo>
                    <a:pt x="359587" y="421893"/>
                  </a:lnTo>
                  <a:lnTo>
                    <a:pt x="393712" y="393725"/>
                  </a:lnTo>
                  <a:lnTo>
                    <a:pt x="421881" y="359600"/>
                  </a:lnTo>
                  <a:lnTo>
                    <a:pt x="443141" y="320420"/>
                  </a:lnTo>
                  <a:lnTo>
                    <a:pt x="456577" y="277126"/>
                  </a:lnTo>
                  <a:lnTo>
                    <a:pt x="461263" y="230644"/>
                  </a:lnTo>
                  <a:lnTo>
                    <a:pt x="456577" y="184162"/>
                  </a:lnTo>
                  <a:lnTo>
                    <a:pt x="443141" y="140868"/>
                  </a:lnTo>
                  <a:lnTo>
                    <a:pt x="421881" y="101688"/>
                  </a:lnTo>
                  <a:lnTo>
                    <a:pt x="393712" y="67551"/>
                  </a:lnTo>
                  <a:lnTo>
                    <a:pt x="359587" y="39408"/>
                  </a:lnTo>
                  <a:lnTo>
                    <a:pt x="320408" y="18122"/>
                  </a:lnTo>
                  <a:lnTo>
                    <a:pt x="277113" y="4686"/>
                  </a:lnTo>
                  <a:lnTo>
                    <a:pt x="230631" y="0"/>
                  </a:lnTo>
                  <a:close/>
                </a:path>
              </a:pathLst>
            </a:custGeom>
            <a:solidFill>
              <a:srgbClr val="D3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0163" y="5279136"/>
              <a:ext cx="266699" cy="275843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443485" y="3660650"/>
            <a:ext cx="461645" cy="462915"/>
            <a:chOff x="443485" y="3660650"/>
            <a:chExt cx="461645" cy="462915"/>
          </a:xfrm>
        </p:grpSpPr>
        <p:sp>
          <p:nvSpPr>
            <p:cNvPr id="27" name="object 27"/>
            <p:cNvSpPr/>
            <p:nvPr/>
          </p:nvSpPr>
          <p:spPr>
            <a:xfrm>
              <a:off x="443485" y="3660650"/>
              <a:ext cx="461645" cy="462915"/>
            </a:xfrm>
            <a:custGeom>
              <a:avLst/>
              <a:gdLst/>
              <a:ahLst/>
              <a:cxnLst/>
              <a:rect l="l" t="t" r="r" b="b"/>
              <a:pathLst>
                <a:path w="461644" h="462914">
                  <a:moveTo>
                    <a:pt x="230631" y="0"/>
                  </a:moveTo>
                  <a:lnTo>
                    <a:pt x="184149" y="4699"/>
                  </a:lnTo>
                  <a:lnTo>
                    <a:pt x="140855" y="18186"/>
                  </a:lnTo>
                  <a:lnTo>
                    <a:pt x="101676" y="39509"/>
                  </a:lnTo>
                  <a:lnTo>
                    <a:pt x="67551" y="67767"/>
                  </a:lnTo>
                  <a:lnTo>
                    <a:pt x="39382" y="102019"/>
                  </a:lnTo>
                  <a:lnTo>
                    <a:pt x="18122" y="141325"/>
                  </a:lnTo>
                  <a:lnTo>
                    <a:pt x="4686" y="184759"/>
                  </a:lnTo>
                  <a:lnTo>
                    <a:pt x="0" y="231394"/>
                  </a:lnTo>
                  <a:lnTo>
                    <a:pt x="4686" y="278028"/>
                  </a:lnTo>
                  <a:lnTo>
                    <a:pt x="18122" y="321462"/>
                  </a:lnTo>
                  <a:lnTo>
                    <a:pt x="39382" y="360768"/>
                  </a:lnTo>
                  <a:lnTo>
                    <a:pt x="67551" y="395020"/>
                  </a:lnTo>
                  <a:lnTo>
                    <a:pt x="101676" y="423265"/>
                  </a:lnTo>
                  <a:lnTo>
                    <a:pt x="140855" y="444601"/>
                  </a:lnTo>
                  <a:lnTo>
                    <a:pt x="184149" y="458076"/>
                  </a:lnTo>
                  <a:lnTo>
                    <a:pt x="230631" y="462775"/>
                  </a:lnTo>
                  <a:lnTo>
                    <a:pt x="277113" y="458076"/>
                  </a:lnTo>
                  <a:lnTo>
                    <a:pt x="320408" y="444601"/>
                  </a:lnTo>
                  <a:lnTo>
                    <a:pt x="359587" y="423265"/>
                  </a:lnTo>
                  <a:lnTo>
                    <a:pt x="393712" y="395020"/>
                  </a:lnTo>
                  <a:lnTo>
                    <a:pt x="421881" y="360768"/>
                  </a:lnTo>
                  <a:lnTo>
                    <a:pt x="443141" y="321462"/>
                  </a:lnTo>
                  <a:lnTo>
                    <a:pt x="456577" y="278028"/>
                  </a:lnTo>
                  <a:lnTo>
                    <a:pt x="461263" y="231394"/>
                  </a:lnTo>
                  <a:lnTo>
                    <a:pt x="456577" y="184759"/>
                  </a:lnTo>
                  <a:lnTo>
                    <a:pt x="443141" y="141325"/>
                  </a:lnTo>
                  <a:lnTo>
                    <a:pt x="421881" y="102019"/>
                  </a:lnTo>
                  <a:lnTo>
                    <a:pt x="393712" y="67767"/>
                  </a:lnTo>
                  <a:lnTo>
                    <a:pt x="359587" y="39509"/>
                  </a:lnTo>
                  <a:lnTo>
                    <a:pt x="320408" y="18186"/>
                  </a:lnTo>
                  <a:lnTo>
                    <a:pt x="277113" y="4699"/>
                  </a:lnTo>
                  <a:lnTo>
                    <a:pt x="230631" y="0"/>
                  </a:lnTo>
                  <a:close/>
                </a:path>
              </a:pathLst>
            </a:custGeom>
            <a:solidFill>
              <a:srgbClr val="D3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8347" y="3782568"/>
              <a:ext cx="344423" cy="231647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443485" y="1691642"/>
            <a:ext cx="461645" cy="461645"/>
            <a:chOff x="443485" y="1691642"/>
            <a:chExt cx="461645" cy="461645"/>
          </a:xfrm>
        </p:grpSpPr>
        <p:sp>
          <p:nvSpPr>
            <p:cNvPr id="30" name="object 30"/>
            <p:cNvSpPr/>
            <p:nvPr/>
          </p:nvSpPr>
          <p:spPr>
            <a:xfrm>
              <a:off x="443485" y="1691642"/>
              <a:ext cx="461645" cy="461645"/>
            </a:xfrm>
            <a:custGeom>
              <a:avLst/>
              <a:gdLst/>
              <a:ahLst/>
              <a:cxnLst/>
              <a:rect l="l" t="t" r="r" b="b"/>
              <a:pathLst>
                <a:path w="461644" h="461644">
                  <a:moveTo>
                    <a:pt x="230631" y="0"/>
                  </a:moveTo>
                  <a:lnTo>
                    <a:pt x="184149" y="4686"/>
                  </a:lnTo>
                  <a:lnTo>
                    <a:pt x="140855" y="18122"/>
                  </a:lnTo>
                  <a:lnTo>
                    <a:pt x="101676" y="39382"/>
                  </a:lnTo>
                  <a:lnTo>
                    <a:pt x="67551" y="67551"/>
                  </a:lnTo>
                  <a:lnTo>
                    <a:pt x="39382" y="101676"/>
                  </a:lnTo>
                  <a:lnTo>
                    <a:pt x="18122" y="140855"/>
                  </a:lnTo>
                  <a:lnTo>
                    <a:pt x="4686" y="184150"/>
                  </a:lnTo>
                  <a:lnTo>
                    <a:pt x="0" y="230632"/>
                  </a:lnTo>
                  <a:lnTo>
                    <a:pt x="4686" y="277114"/>
                  </a:lnTo>
                  <a:lnTo>
                    <a:pt x="18122" y="320408"/>
                  </a:lnTo>
                  <a:lnTo>
                    <a:pt x="39382" y="359587"/>
                  </a:lnTo>
                  <a:lnTo>
                    <a:pt x="67551" y="393712"/>
                  </a:lnTo>
                  <a:lnTo>
                    <a:pt x="101676" y="421881"/>
                  </a:lnTo>
                  <a:lnTo>
                    <a:pt x="140855" y="443141"/>
                  </a:lnTo>
                  <a:lnTo>
                    <a:pt x="184149" y="456577"/>
                  </a:lnTo>
                  <a:lnTo>
                    <a:pt x="230631" y="461264"/>
                  </a:lnTo>
                  <a:lnTo>
                    <a:pt x="277113" y="456577"/>
                  </a:lnTo>
                  <a:lnTo>
                    <a:pt x="320408" y="443141"/>
                  </a:lnTo>
                  <a:lnTo>
                    <a:pt x="359587" y="421881"/>
                  </a:lnTo>
                  <a:lnTo>
                    <a:pt x="393712" y="393712"/>
                  </a:lnTo>
                  <a:lnTo>
                    <a:pt x="421881" y="359587"/>
                  </a:lnTo>
                  <a:lnTo>
                    <a:pt x="443141" y="320408"/>
                  </a:lnTo>
                  <a:lnTo>
                    <a:pt x="456577" y="277114"/>
                  </a:lnTo>
                  <a:lnTo>
                    <a:pt x="461263" y="230632"/>
                  </a:lnTo>
                  <a:lnTo>
                    <a:pt x="456577" y="184150"/>
                  </a:lnTo>
                  <a:lnTo>
                    <a:pt x="443141" y="140855"/>
                  </a:lnTo>
                  <a:lnTo>
                    <a:pt x="421881" y="101676"/>
                  </a:lnTo>
                  <a:lnTo>
                    <a:pt x="393712" y="67551"/>
                  </a:lnTo>
                  <a:lnTo>
                    <a:pt x="359587" y="39382"/>
                  </a:lnTo>
                  <a:lnTo>
                    <a:pt x="320408" y="18122"/>
                  </a:lnTo>
                  <a:lnTo>
                    <a:pt x="277113" y="4686"/>
                  </a:lnTo>
                  <a:lnTo>
                    <a:pt x="230631" y="0"/>
                  </a:lnTo>
                  <a:close/>
                </a:path>
              </a:pathLst>
            </a:custGeom>
            <a:solidFill>
              <a:srgbClr val="D3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8826" y="1770886"/>
              <a:ext cx="208279" cy="283210"/>
            </a:xfrm>
            <a:custGeom>
              <a:avLst/>
              <a:gdLst/>
              <a:ahLst/>
              <a:cxnLst/>
              <a:rect l="l" t="t" r="r" b="b"/>
              <a:pathLst>
                <a:path w="208279" h="283210">
                  <a:moveTo>
                    <a:pt x="142189" y="0"/>
                  </a:moveTo>
                  <a:lnTo>
                    <a:pt x="97281" y="7213"/>
                  </a:lnTo>
                  <a:lnTo>
                    <a:pt x="58254" y="27279"/>
                  </a:lnTo>
                  <a:lnTo>
                    <a:pt x="27457" y="57899"/>
                  </a:lnTo>
                  <a:lnTo>
                    <a:pt x="7251" y="96710"/>
                  </a:lnTo>
                  <a:lnTo>
                    <a:pt x="0" y="141414"/>
                  </a:lnTo>
                  <a:lnTo>
                    <a:pt x="7251" y="186093"/>
                  </a:lnTo>
                  <a:lnTo>
                    <a:pt x="27457" y="224942"/>
                  </a:lnTo>
                  <a:lnTo>
                    <a:pt x="58254" y="255587"/>
                  </a:lnTo>
                  <a:lnTo>
                    <a:pt x="97281" y="275704"/>
                  </a:lnTo>
                  <a:lnTo>
                    <a:pt x="142189" y="282930"/>
                  </a:lnTo>
                  <a:lnTo>
                    <a:pt x="187147" y="275704"/>
                  </a:lnTo>
                  <a:lnTo>
                    <a:pt x="207975" y="264972"/>
                  </a:lnTo>
                  <a:lnTo>
                    <a:pt x="142189" y="264972"/>
                  </a:lnTo>
                  <a:lnTo>
                    <a:pt x="93840" y="255257"/>
                  </a:lnTo>
                  <a:lnTo>
                    <a:pt x="54355" y="228777"/>
                  </a:lnTo>
                  <a:lnTo>
                    <a:pt x="27724" y="189496"/>
                  </a:lnTo>
                  <a:lnTo>
                    <a:pt x="17970" y="141414"/>
                  </a:lnTo>
                  <a:lnTo>
                    <a:pt x="27724" y="93281"/>
                  </a:lnTo>
                  <a:lnTo>
                    <a:pt x="54355" y="53975"/>
                  </a:lnTo>
                  <a:lnTo>
                    <a:pt x="93840" y="27482"/>
                  </a:lnTo>
                  <a:lnTo>
                    <a:pt x="142189" y="17767"/>
                  </a:lnTo>
                  <a:lnTo>
                    <a:pt x="207683" y="17767"/>
                  </a:lnTo>
                  <a:lnTo>
                    <a:pt x="187147" y="7213"/>
                  </a:lnTo>
                  <a:lnTo>
                    <a:pt x="142189" y="0"/>
                  </a:lnTo>
                  <a:close/>
                </a:path>
              </a:pathLst>
            </a:custGeom>
            <a:solidFill>
              <a:srgbClr val="1A2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1019" y="1788653"/>
              <a:ext cx="142278" cy="24720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5216" y="1824227"/>
              <a:ext cx="170687" cy="161543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443485" y="2630425"/>
            <a:ext cx="461645" cy="461645"/>
            <a:chOff x="443485" y="2630425"/>
            <a:chExt cx="461645" cy="461645"/>
          </a:xfrm>
        </p:grpSpPr>
        <p:sp>
          <p:nvSpPr>
            <p:cNvPr id="35" name="object 35"/>
            <p:cNvSpPr/>
            <p:nvPr/>
          </p:nvSpPr>
          <p:spPr>
            <a:xfrm>
              <a:off x="443485" y="2630425"/>
              <a:ext cx="461645" cy="461645"/>
            </a:xfrm>
            <a:custGeom>
              <a:avLst/>
              <a:gdLst/>
              <a:ahLst/>
              <a:cxnLst/>
              <a:rect l="l" t="t" r="r" b="b"/>
              <a:pathLst>
                <a:path w="461644" h="461644">
                  <a:moveTo>
                    <a:pt x="230631" y="0"/>
                  </a:moveTo>
                  <a:lnTo>
                    <a:pt x="184149" y="4686"/>
                  </a:lnTo>
                  <a:lnTo>
                    <a:pt x="140855" y="18122"/>
                  </a:lnTo>
                  <a:lnTo>
                    <a:pt x="101676" y="39382"/>
                  </a:lnTo>
                  <a:lnTo>
                    <a:pt x="67551" y="67551"/>
                  </a:lnTo>
                  <a:lnTo>
                    <a:pt x="39382" y="101676"/>
                  </a:lnTo>
                  <a:lnTo>
                    <a:pt x="18122" y="140855"/>
                  </a:lnTo>
                  <a:lnTo>
                    <a:pt x="4686" y="184150"/>
                  </a:lnTo>
                  <a:lnTo>
                    <a:pt x="0" y="230632"/>
                  </a:lnTo>
                  <a:lnTo>
                    <a:pt x="4686" y="277114"/>
                  </a:lnTo>
                  <a:lnTo>
                    <a:pt x="18122" y="320408"/>
                  </a:lnTo>
                  <a:lnTo>
                    <a:pt x="39382" y="359587"/>
                  </a:lnTo>
                  <a:lnTo>
                    <a:pt x="67551" y="393712"/>
                  </a:lnTo>
                  <a:lnTo>
                    <a:pt x="101676" y="421881"/>
                  </a:lnTo>
                  <a:lnTo>
                    <a:pt x="140855" y="443141"/>
                  </a:lnTo>
                  <a:lnTo>
                    <a:pt x="184149" y="456577"/>
                  </a:lnTo>
                  <a:lnTo>
                    <a:pt x="230631" y="461264"/>
                  </a:lnTo>
                  <a:lnTo>
                    <a:pt x="277113" y="456577"/>
                  </a:lnTo>
                  <a:lnTo>
                    <a:pt x="320408" y="443141"/>
                  </a:lnTo>
                  <a:lnTo>
                    <a:pt x="359587" y="421881"/>
                  </a:lnTo>
                  <a:lnTo>
                    <a:pt x="393712" y="393712"/>
                  </a:lnTo>
                  <a:lnTo>
                    <a:pt x="421881" y="359587"/>
                  </a:lnTo>
                  <a:lnTo>
                    <a:pt x="443141" y="320408"/>
                  </a:lnTo>
                  <a:lnTo>
                    <a:pt x="456577" y="277114"/>
                  </a:lnTo>
                  <a:lnTo>
                    <a:pt x="461263" y="230632"/>
                  </a:lnTo>
                  <a:lnTo>
                    <a:pt x="456577" y="184150"/>
                  </a:lnTo>
                  <a:lnTo>
                    <a:pt x="443141" y="140855"/>
                  </a:lnTo>
                  <a:lnTo>
                    <a:pt x="421881" y="101676"/>
                  </a:lnTo>
                  <a:lnTo>
                    <a:pt x="393712" y="67551"/>
                  </a:lnTo>
                  <a:lnTo>
                    <a:pt x="359587" y="39382"/>
                  </a:lnTo>
                  <a:lnTo>
                    <a:pt x="320408" y="18122"/>
                  </a:lnTo>
                  <a:lnTo>
                    <a:pt x="277113" y="4686"/>
                  </a:lnTo>
                  <a:lnTo>
                    <a:pt x="230631" y="0"/>
                  </a:lnTo>
                  <a:close/>
                </a:path>
              </a:pathLst>
            </a:custGeom>
            <a:solidFill>
              <a:srgbClr val="D3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95228" y="2894868"/>
              <a:ext cx="163442" cy="14814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51675" y="2709671"/>
              <a:ext cx="237490" cy="314960"/>
            </a:xfrm>
            <a:custGeom>
              <a:avLst/>
              <a:gdLst/>
              <a:ahLst/>
              <a:cxnLst/>
              <a:rect l="l" t="t" r="r" b="b"/>
              <a:pathLst>
                <a:path w="237490" h="314960">
                  <a:moveTo>
                    <a:pt x="163830" y="10604"/>
                  </a:moveTo>
                  <a:lnTo>
                    <a:pt x="160680" y="8496"/>
                  </a:lnTo>
                  <a:lnTo>
                    <a:pt x="118605" y="0"/>
                  </a:lnTo>
                  <a:lnTo>
                    <a:pt x="76517" y="8496"/>
                  </a:lnTo>
                  <a:lnTo>
                    <a:pt x="42075" y="31635"/>
                  </a:lnTo>
                  <a:lnTo>
                    <a:pt x="18821" y="65938"/>
                  </a:lnTo>
                  <a:lnTo>
                    <a:pt x="10287" y="107899"/>
                  </a:lnTo>
                  <a:lnTo>
                    <a:pt x="11976" y="126873"/>
                  </a:lnTo>
                  <a:lnTo>
                    <a:pt x="16802" y="144703"/>
                  </a:lnTo>
                  <a:lnTo>
                    <a:pt x="24472" y="161137"/>
                  </a:lnTo>
                  <a:lnTo>
                    <a:pt x="34620" y="175933"/>
                  </a:lnTo>
                  <a:lnTo>
                    <a:pt x="0" y="308470"/>
                  </a:lnTo>
                  <a:lnTo>
                    <a:pt x="977" y="310896"/>
                  </a:lnTo>
                  <a:lnTo>
                    <a:pt x="5257" y="314553"/>
                  </a:lnTo>
                  <a:lnTo>
                    <a:pt x="8204" y="314921"/>
                  </a:lnTo>
                  <a:lnTo>
                    <a:pt x="10998" y="313461"/>
                  </a:lnTo>
                  <a:lnTo>
                    <a:pt x="11379" y="313461"/>
                  </a:lnTo>
                  <a:lnTo>
                    <a:pt x="11379" y="313093"/>
                  </a:lnTo>
                  <a:lnTo>
                    <a:pt x="34759" y="299199"/>
                  </a:lnTo>
                  <a:lnTo>
                    <a:pt x="51003" y="289560"/>
                  </a:lnTo>
                  <a:lnTo>
                    <a:pt x="63436" y="289560"/>
                  </a:lnTo>
                  <a:lnTo>
                    <a:pt x="58940" y="281749"/>
                  </a:lnTo>
                  <a:lnTo>
                    <a:pt x="57467" y="278472"/>
                  </a:lnTo>
                  <a:lnTo>
                    <a:pt x="53555" y="277126"/>
                  </a:lnTo>
                  <a:lnTo>
                    <a:pt x="50012" y="278218"/>
                  </a:lnTo>
                  <a:lnTo>
                    <a:pt x="49644" y="278218"/>
                  </a:lnTo>
                  <a:lnTo>
                    <a:pt x="49288" y="278472"/>
                  </a:lnTo>
                  <a:lnTo>
                    <a:pt x="48920" y="278472"/>
                  </a:lnTo>
                  <a:lnTo>
                    <a:pt x="13830" y="299199"/>
                  </a:lnTo>
                  <a:lnTo>
                    <a:pt x="43548" y="185204"/>
                  </a:lnTo>
                  <a:lnTo>
                    <a:pt x="62445" y="185204"/>
                  </a:lnTo>
                  <a:lnTo>
                    <a:pt x="49555" y="176504"/>
                  </a:lnTo>
                  <a:lnTo>
                    <a:pt x="28689" y="145605"/>
                  </a:lnTo>
                  <a:lnTo>
                    <a:pt x="21031" y="107899"/>
                  </a:lnTo>
                  <a:lnTo>
                    <a:pt x="28689" y="69964"/>
                  </a:lnTo>
                  <a:lnTo>
                    <a:pt x="49555" y="39039"/>
                  </a:lnTo>
                  <a:lnTo>
                    <a:pt x="80568" y="18224"/>
                  </a:lnTo>
                  <a:lnTo>
                    <a:pt x="118605" y="10604"/>
                  </a:lnTo>
                  <a:lnTo>
                    <a:pt x="163830" y="10604"/>
                  </a:lnTo>
                  <a:close/>
                </a:path>
                <a:path w="237490" h="314960">
                  <a:moveTo>
                    <a:pt x="188544" y="278841"/>
                  </a:moveTo>
                  <a:lnTo>
                    <a:pt x="188277" y="278485"/>
                  </a:lnTo>
                  <a:lnTo>
                    <a:pt x="188277" y="278714"/>
                  </a:lnTo>
                  <a:lnTo>
                    <a:pt x="188544" y="278841"/>
                  </a:lnTo>
                  <a:close/>
                </a:path>
                <a:path w="237490" h="314960">
                  <a:moveTo>
                    <a:pt x="237185" y="308470"/>
                  </a:moveTo>
                  <a:lnTo>
                    <a:pt x="234962" y="299923"/>
                  </a:lnTo>
                  <a:lnTo>
                    <a:pt x="205003" y="185572"/>
                  </a:lnTo>
                  <a:lnTo>
                    <a:pt x="193548" y="185572"/>
                  </a:lnTo>
                  <a:lnTo>
                    <a:pt x="223634" y="299923"/>
                  </a:lnTo>
                  <a:lnTo>
                    <a:pt x="206997" y="289928"/>
                  </a:lnTo>
                  <a:lnTo>
                    <a:pt x="186461" y="289928"/>
                  </a:lnTo>
                  <a:lnTo>
                    <a:pt x="228269" y="314553"/>
                  </a:lnTo>
                  <a:lnTo>
                    <a:pt x="231089" y="314921"/>
                  </a:lnTo>
                  <a:lnTo>
                    <a:pt x="233286" y="313093"/>
                  </a:lnTo>
                  <a:lnTo>
                    <a:pt x="235737" y="311632"/>
                  </a:lnTo>
                  <a:lnTo>
                    <a:pt x="237185" y="308470"/>
                  </a:lnTo>
                  <a:close/>
                </a:path>
              </a:pathLst>
            </a:custGeom>
            <a:solidFill>
              <a:srgbClr val="1A2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03503" y="2720273"/>
              <a:ext cx="174992" cy="194475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456915" y="968084"/>
            <a:ext cx="4036060" cy="467995"/>
            <a:chOff x="456915" y="968084"/>
            <a:chExt cx="4036060" cy="467995"/>
          </a:xfrm>
        </p:grpSpPr>
        <p:pic>
          <p:nvPicPr>
            <p:cNvPr id="40" name="object 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31125" y="968573"/>
              <a:ext cx="1832966" cy="13171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183879" y="998073"/>
              <a:ext cx="266778" cy="7271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491110" y="996433"/>
              <a:ext cx="372465" cy="7598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883659" y="998073"/>
              <a:ext cx="186768" cy="7271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56915" y="968084"/>
              <a:ext cx="4035877" cy="46758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60052" y="1331807"/>
              <a:ext cx="2183773" cy="103865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1192526" y="1722474"/>
            <a:ext cx="2895600" cy="775335"/>
            <a:chOff x="1192526" y="1722474"/>
            <a:chExt cx="2895600" cy="775335"/>
          </a:xfrm>
        </p:grpSpPr>
        <p:pic>
          <p:nvPicPr>
            <p:cNvPr id="47" name="object 4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811623" y="1722474"/>
              <a:ext cx="1275976" cy="10440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92526" y="1722474"/>
              <a:ext cx="2873322" cy="775230"/>
            </a:xfrm>
            <a:prstGeom prst="rect">
              <a:avLst/>
            </a:prstGeom>
          </p:spPr>
        </p:pic>
      </p:grpSp>
      <p:pic>
        <p:nvPicPr>
          <p:cNvPr id="49" name="object 4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201898" y="2730868"/>
            <a:ext cx="2722991" cy="295918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198069" y="3246685"/>
            <a:ext cx="2470948" cy="272088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98271" y="3881150"/>
            <a:ext cx="2258844" cy="128637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443483" y="3147059"/>
            <a:ext cx="461771" cy="463295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196211" y="4870499"/>
            <a:ext cx="1824194" cy="132269"/>
          </a:xfrm>
          <a:prstGeom prst="rect">
            <a:avLst/>
          </a:prstGeom>
        </p:spPr>
      </p:pic>
      <p:grpSp>
        <p:nvGrpSpPr>
          <p:cNvPr id="54" name="object 54"/>
          <p:cNvGrpSpPr/>
          <p:nvPr/>
        </p:nvGrpSpPr>
        <p:grpSpPr>
          <a:xfrm>
            <a:off x="443485" y="4696965"/>
            <a:ext cx="461645" cy="463550"/>
            <a:chOff x="443485" y="4696965"/>
            <a:chExt cx="461645" cy="463550"/>
          </a:xfrm>
        </p:grpSpPr>
        <p:sp>
          <p:nvSpPr>
            <p:cNvPr id="55" name="object 55"/>
            <p:cNvSpPr/>
            <p:nvPr/>
          </p:nvSpPr>
          <p:spPr>
            <a:xfrm>
              <a:off x="443485" y="4696965"/>
              <a:ext cx="461645" cy="463550"/>
            </a:xfrm>
            <a:custGeom>
              <a:avLst/>
              <a:gdLst/>
              <a:ahLst/>
              <a:cxnLst/>
              <a:rect l="l" t="t" r="r" b="b"/>
              <a:pathLst>
                <a:path w="461644" h="463550">
                  <a:moveTo>
                    <a:pt x="230631" y="0"/>
                  </a:moveTo>
                  <a:lnTo>
                    <a:pt x="184149" y="4699"/>
                  </a:lnTo>
                  <a:lnTo>
                    <a:pt x="140855" y="18211"/>
                  </a:lnTo>
                  <a:lnTo>
                    <a:pt x="101676" y="39535"/>
                  </a:lnTo>
                  <a:lnTo>
                    <a:pt x="67551" y="67805"/>
                  </a:lnTo>
                  <a:lnTo>
                    <a:pt x="39382" y="102069"/>
                  </a:lnTo>
                  <a:lnTo>
                    <a:pt x="18122" y="141389"/>
                  </a:lnTo>
                  <a:lnTo>
                    <a:pt x="4686" y="184848"/>
                  </a:lnTo>
                  <a:lnTo>
                    <a:pt x="0" y="231508"/>
                  </a:lnTo>
                  <a:lnTo>
                    <a:pt x="4686" y="278168"/>
                  </a:lnTo>
                  <a:lnTo>
                    <a:pt x="18122" y="321627"/>
                  </a:lnTo>
                  <a:lnTo>
                    <a:pt x="39382" y="360959"/>
                  </a:lnTo>
                  <a:lnTo>
                    <a:pt x="67551" y="395224"/>
                  </a:lnTo>
                  <a:lnTo>
                    <a:pt x="101676" y="423494"/>
                  </a:lnTo>
                  <a:lnTo>
                    <a:pt x="140855" y="444830"/>
                  </a:lnTo>
                  <a:lnTo>
                    <a:pt x="184149" y="458330"/>
                  </a:lnTo>
                  <a:lnTo>
                    <a:pt x="230631" y="463029"/>
                  </a:lnTo>
                  <a:lnTo>
                    <a:pt x="277113" y="458330"/>
                  </a:lnTo>
                  <a:lnTo>
                    <a:pt x="320408" y="444830"/>
                  </a:lnTo>
                  <a:lnTo>
                    <a:pt x="359587" y="423494"/>
                  </a:lnTo>
                  <a:lnTo>
                    <a:pt x="393712" y="395224"/>
                  </a:lnTo>
                  <a:lnTo>
                    <a:pt x="421881" y="360959"/>
                  </a:lnTo>
                  <a:lnTo>
                    <a:pt x="443141" y="321627"/>
                  </a:lnTo>
                  <a:lnTo>
                    <a:pt x="456577" y="278168"/>
                  </a:lnTo>
                  <a:lnTo>
                    <a:pt x="461263" y="231508"/>
                  </a:lnTo>
                  <a:lnTo>
                    <a:pt x="456577" y="184848"/>
                  </a:lnTo>
                  <a:lnTo>
                    <a:pt x="443141" y="141389"/>
                  </a:lnTo>
                  <a:lnTo>
                    <a:pt x="421881" y="102069"/>
                  </a:lnTo>
                  <a:lnTo>
                    <a:pt x="393712" y="67805"/>
                  </a:lnTo>
                  <a:lnTo>
                    <a:pt x="359587" y="39535"/>
                  </a:lnTo>
                  <a:lnTo>
                    <a:pt x="320408" y="18211"/>
                  </a:lnTo>
                  <a:lnTo>
                    <a:pt x="277113" y="4699"/>
                  </a:lnTo>
                  <a:lnTo>
                    <a:pt x="230631" y="0"/>
                  </a:lnTo>
                  <a:close/>
                </a:path>
              </a:pathLst>
            </a:custGeom>
            <a:solidFill>
              <a:srgbClr val="D3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24264" y="5031867"/>
              <a:ext cx="294640" cy="11430"/>
            </a:xfrm>
            <a:custGeom>
              <a:avLst/>
              <a:gdLst/>
              <a:ahLst/>
              <a:cxnLst/>
              <a:rect l="l" t="t" r="r" b="b"/>
              <a:pathLst>
                <a:path w="294640" h="11429">
                  <a:moveTo>
                    <a:pt x="291604" y="0"/>
                  </a:moveTo>
                  <a:lnTo>
                    <a:pt x="2412" y="0"/>
                  </a:lnTo>
                  <a:lnTo>
                    <a:pt x="0" y="2374"/>
                  </a:lnTo>
                  <a:lnTo>
                    <a:pt x="0" y="8305"/>
                  </a:lnTo>
                  <a:lnTo>
                    <a:pt x="2412" y="10896"/>
                  </a:lnTo>
                  <a:lnTo>
                    <a:pt x="291604" y="10896"/>
                  </a:lnTo>
                  <a:lnTo>
                    <a:pt x="294017" y="8305"/>
                  </a:lnTo>
                  <a:lnTo>
                    <a:pt x="294017" y="2374"/>
                  </a:lnTo>
                  <a:lnTo>
                    <a:pt x="291604" y="0"/>
                  </a:lnTo>
                  <a:close/>
                </a:path>
              </a:pathLst>
            </a:custGeom>
            <a:solidFill>
              <a:srgbClr val="1A2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46963" y="4774692"/>
              <a:ext cx="248437" cy="257175"/>
            </a:xfrm>
            <a:prstGeom prst="rect">
              <a:avLst/>
            </a:prstGeom>
          </p:spPr>
        </p:pic>
      </p:grpSp>
      <p:sp>
        <p:nvSpPr>
          <p:cNvPr id="58" name="object 58"/>
          <p:cNvSpPr/>
          <p:nvPr/>
        </p:nvSpPr>
        <p:spPr>
          <a:xfrm>
            <a:off x="1203058" y="6416763"/>
            <a:ext cx="515620" cy="102235"/>
          </a:xfrm>
          <a:custGeom>
            <a:avLst/>
            <a:gdLst/>
            <a:ahLst/>
            <a:cxnLst/>
            <a:rect l="l" t="t" r="r" b="b"/>
            <a:pathLst>
              <a:path w="515619" h="102234">
                <a:moveTo>
                  <a:pt x="70167" y="100431"/>
                </a:moveTo>
                <a:lnTo>
                  <a:pt x="49491" y="67017"/>
                </a:lnTo>
                <a:lnTo>
                  <a:pt x="30340" y="49085"/>
                </a:lnTo>
                <a:lnTo>
                  <a:pt x="33578" y="47764"/>
                </a:lnTo>
                <a:lnTo>
                  <a:pt x="36347" y="45999"/>
                </a:lnTo>
                <a:lnTo>
                  <a:pt x="41008" y="41579"/>
                </a:lnTo>
                <a:lnTo>
                  <a:pt x="43865" y="36220"/>
                </a:lnTo>
                <a:lnTo>
                  <a:pt x="49936" y="21018"/>
                </a:lnTo>
                <a:lnTo>
                  <a:pt x="52324" y="16649"/>
                </a:lnTo>
                <a:lnTo>
                  <a:pt x="56476" y="12522"/>
                </a:lnTo>
                <a:lnTo>
                  <a:pt x="59626" y="11506"/>
                </a:lnTo>
                <a:lnTo>
                  <a:pt x="69215" y="11645"/>
                </a:lnTo>
                <a:lnTo>
                  <a:pt x="69215" y="139"/>
                </a:lnTo>
                <a:lnTo>
                  <a:pt x="31699" y="32499"/>
                </a:lnTo>
                <a:lnTo>
                  <a:pt x="28549" y="38150"/>
                </a:lnTo>
                <a:lnTo>
                  <a:pt x="23622" y="42849"/>
                </a:lnTo>
                <a:lnTo>
                  <a:pt x="19354" y="44030"/>
                </a:lnTo>
                <a:lnTo>
                  <a:pt x="13284" y="44030"/>
                </a:lnTo>
                <a:lnTo>
                  <a:pt x="13284" y="76"/>
                </a:lnTo>
                <a:lnTo>
                  <a:pt x="0" y="76"/>
                </a:lnTo>
                <a:lnTo>
                  <a:pt x="0" y="100431"/>
                </a:lnTo>
                <a:lnTo>
                  <a:pt x="13284" y="100431"/>
                </a:lnTo>
                <a:lnTo>
                  <a:pt x="13284" y="53467"/>
                </a:lnTo>
                <a:lnTo>
                  <a:pt x="18224" y="53467"/>
                </a:lnTo>
                <a:lnTo>
                  <a:pt x="22237" y="54864"/>
                </a:lnTo>
                <a:lnTo>
                  <a:pt x="28435" y="60490"/>
                </a:lnTo>
                <a:lnTo>
                  <a:pt x="32296" y="65659"/>
                </a:lnTo>
                <a:lnTo>
                  <a:pt x="53682" y="100431"/>
                </a:lnTo>
                <a:lnTo>
                  <a:pt x="70167" y="100431"/>
                </a:lnTo>
                <a:close/>
              </a:path>
              <a:path w="515619" h="102234">
                <a:moveTo>
                  <a:pt x="143230" y="100431"/>
                </a:moveTo>
                <a:lnTo>
                  <a:pt x="141681" y="97650"/>
                </a:lnTo>
                <a:lnTo>
                  <a:pt x="140639" y="94742"/>
                </a:lnTo>
                <a:lnTo>
                  <a:pt x="140081" y="91465"/>
                </a:lnTo>
                <a:lnTo>
                  <a:pt x="139598" y="88671"/>
                </a:lnTo>
                <a:lnTo>
                  <a:pt x="139433" y="84213"/>
                </a:lnTo>
                <a:lnTo>
                  <a:pt x="139331" y="63944"/>
                </a:lnTo>
                <a:lnTo>
                  <a:pt x="139230" y="46050"/>
                </a:lnTo>
                <a:lnTo>
                  <a:pt x="139128" y="44272"/>
                </a:lnTo>
                <a:lnTo>
                  <a:pt x="138722" y="42164"/>
                </a:lnTo>
                <a:lnTo>
                  <a:pt x="137985" y="38798"/>
                </a:lnTo>
                <a:lnTo>
                  <a:pt x="136829" y="36283"/>
                </a:lnTo>
                <a:lnTo>
                  <a:pt x="136702" y="36004"/>
                </a:lnTo>
                <a:lnTo>
                  <a:pt x="133057" y="31572"/>
                </a:lnTo>
                <a:lnTo>
                  <a:pt x="130213" y="29743"/>
                </a:lnTo>
                <a:lnTo>
                  <a:pt x="122440" y="26809"/>
                </a:lnTo>
                <a:lnTo>
                  <a:pt x="117398" y="26085"/>
                </a:lnTo>
                <a:lnTo>
                  <a:pt x="104940" y="26085"/>
                </a:lnTo>
                <a:lnTo>
                  <a:pt x="78409" y="48463"/>
                </a:lnTo>
                <a:lnTo>
                  <a:pt x="90449" y="50114"/>
                </a:lnTo>
                <a:lnTo>
                  <a:pt x="91770" y="44958"/>
                </a:lnTo>
                <a:lnTo>
                  <a:pt x="93814" y="41363"/>
                </a:lnTo>
                <a:lnTo>
                  <a:pt x="99339" y="37299"/>
                </a:lnTo>
                <a:lnTo>
                  <a:pt x="103619" y="36283"/>
                </a:lnTo>
                <a:lnTo>
                  <a:pt x="115620" y="36283"/>
                </a:lnTo>
                <a:lnTo>
                  <a:pt x="120294" y="37680"/>
                </a:lnTo>
                <a:lnTo>
                  <a:pt x="125780" y="42519"/>
                </a:lnTo>
                <a:lnTo>
                  <a:pt x="126936" y="46050"/>
                </a:lnTo>
                <a:lnTo>
                  <a:pt x="126873" y="54292"/>
                </a:lnTo>
                <a:lnTo>
                  <a:pt x="126873" y="63944"/>
                </a:lnTo>
                <a:lnTo>
                  <a:pt x="108826" y="92417"/>
                </a:lnTo>
                <a:lnTo>
                  <a:pt x="99275" y="92417"/>
                </a:lnTo>
                <a:lnTo>
                  <a:pt x="95643" y="91325"/>
                </a:lnTo>
                <a:lnTo>
                  <a:pt x="90665" y="86956"/>
                </a:lnTo>
                <a:lnTo>
                  <a:pt x="89509" y="84391"/>
                </a:lnTo>
                <a:lnTo>
                  <a:pt x="89433" y="78778"/>
                </a:lnTo>
                <a:lnTo>
                  <a:pt x="90004" y="76835"/>
                </a:lnTo>
                <a:lnTo>
                  <a:pt x="115684" y="67322"/>
                </a:lnTo>
                <a:lnTo>
                  <a:pt x="122389" y="65773"/>
                </a:lnTo>
                <a:lnTo>
                  <a:pt x="126873" y="63944"/>
                </a:lnTo>
                <a:lnTo>
                  <a:pt x="126873" y="54292"/>
                </a:lnTo>
                <a:lnTo>
                  <a:pt x="122174" y="55930"/>
                </a:lnTo>
                <a:lnTo>
                  <a:pt x="114846" y="57340"/>
                </a:lnTo>
                <a:lnTo>
                  <a:pt x="77089" y="74447"/>
                </a:lnTo>
                <a:lnTo>
                  <a:pt x="76288" y="77698"/>
                </a:lnTo>
                <a:lnTo>
                  <a:pt x="76288" y="87337"/>
                </a:lnTo>
                <a:lnTo>
                  <a:pt x="78435" y="92316"/>
                </a:lnTo>
                <a:lnTo>
                  <a:pt x="86995" y="100126"/>
                </a:lnTo>
                <a:lnTo>
                  <a:pt x="93141" y="102069"/>
                </a:lnTo>
                <a:lnTo>
                  <a:pt x="105968" y="102069"/>
                </a:lnTo>
                <a:lnTo>
                  <a:pt x="110502" y="101269"/>
                </a:lnTo>
                <a:lnTo>
                  <a:pt x="118948" y="98082"/>
                </a:lnTo>
                <a:lnTo>
                  <a:pt x="123342" y="95351"/>
                </a:lnTo>
                <a:lnTo>
                  <a:pt x="126784" y="92417"/>
                </a:lnTo>
                <a:lnTo>
                  <a:pt x="127901" y="91465"/>
                </a:lnTo>
                <a:lnTo>
                  <a:pt x="128257" y="94894"/>
                </a:lnTo>
                <a:lnTo>
                  <a:pt x="129082" y="97878"/>
                </a:lnTo>
                <a:lnTo>
                  <a:pt x="130352" y="100431"/>
                </a:lnTo>
                <a:lnTo>
                  <a:pt x="143230" y="100431"/>
                </a:lnTo>
                <a:close/>
              </a:path>
              <a:path w="515619" h="102234">
                <a:moveTo>
                  <a:pt x="215747" y="27736"/>
                </a:moveTo>
                <a:lnTo>
                  <a:pt x="158369" y="27736"/>
                </a:lnTo>
                <a:lnTo>
                  <a:pt x="158369" y="100444"/>
                </a:lnTo>
                <a:lnTo>
                  <a:pt x="170700" y="100444"/>
                </a:lnTo>
                <a:lnTo>
                  <a:pt x="170700" y="37934"/>
                </a:lnTo>
                <a:lnTo>
                  <a:pt x="203415" y="37934"/>
                </a:lnTo>
                <a:lnTo>
                  <a:pt x="203415" y="100444"/>
                </a:lnTo>
                <a:lnTo>
                  <a:pt x="215747" y="100444"/>
                </a:lnTo>
                <a:lnTo>
                  <a:pt x="215747" y="27736"/>
                </a:lnTo>
                <a:close/>
              </a:path>
              <a:path w="515619" h="102234">
                <a:moveTo>
                  <a:pt x="294119" y="27736"/>
                </a:moveTo>
                <a:lnTo>
                  <a:pt x="280835" y="27736"/>
                </a:lnTo>
                <a:lnTo>
                  <a:pt x="246684" y="83185"/>
                </a:lnTo>
                <a:lnTo>
                  <a:pt x="246684" y="27736"/>
                </a:lnTo>
                <a:lnTo>
                  <a:pt x="234353" y="27736"/>
                </a:lnTo>
                <a:lnTo>
                  <a:pt x="234353" y="100444"/>
                </a:lnTo>
                <a:lnTo>
                  <a:pt x="247637" y="100444"/>
                </a:lnTo>
                <a:lnTo>
                  <a:pt x="281800" y="45326"/>
                </a:lnTo>
                <a:lnTo>
                  <a:pt x="281800" y="100444"/>
                </a:lnTo>
                <a:lnTo>
                  <a:pt x="294119" y="100444"/>
                </a:lnTo>
                <a:lnTo>
                  <a:pt x="294119" y="27736"/>
                </a:lnTo>
                <a:close/>
              </a:path>
              <a:path w="515619" h="102234">
                <a:moveTo>
                  <a:pt x="364553" y="27736"/>
                </a:moveTo>
                <a:lnTo>
                  <a:pt x="305485" y="27736"/>
                </a:lnTo>
                <a:lnTo>
                  <a:pt x="305485" y="37934"/>
                </a:lnTo>
                <a:lnTo>
                  <a:pt x="328904" y="37934"/>
                </a:lnTo>
                <a:lnTo>
                  <a:pt x="328904" y="100444"/>
                </a:lnTo>
                <a:lnTo>
                  <a:pt x="341160" y="100444"/>
                </a:lnTo>
                <a:lnTo>
                  <a:pt x="341160" y="37934"/>
                </a:lnTo>
                <a:lnTo>
                  <a:pt x="364553" y="37934"/>
                </a:lnTo>
                <a:lnTo>
                  <a:pt x="364553" y="27736"/>
                </a:lnTo>
                <a:close/>
              </a:path>
              <a:path w="515619" h="102234">
                <a:moveTo>
                  <a:pt x="438962" y="100431"/>
                </a:moveTo>
                <a:lnTo>
                  <a:pt x="437413" y="97650"/>
                </a:lnTo>
                <a:lnTo>
                  <a:pt x="436372" y="94742"/>
                </a:lnTo>
                <a:lnTo>
                  <a:pt x="435813" y="91465"/>
                </a:lnTo>
                <a:lnTo>
                  <a:pt x="435330" y="88671"/>
                </a:lnTo>
                <a:lnTo>
                  <a:pt x="435165" y="84213"/>
                </a:lnTo>
                <a:lnTo>
                  <a:pt x="435063" y="63944"/>
                </a:lnTo>
                <a:lnTo>
                  <a:pt x="434962" y="46050"/>
                </a:lnTo>
                <a:lnTo>
                  <a:pt x="413131" y="26085"/>
                </a:lnTo>
                <a:lnTo>
                  <a:pt x="400672" y="26085"/>
                </a:lnTo>
                <a:lnTo>
                  <a:pt x="374142" y="48463"/>
                </a:lnTo>
                <a:lnTo>
                  <a:pt x="386181" y="50114"/>
                </a:lnTo>
                <a:lnTo>
                  <a:pt x="387502" y="44958"/>
                </a:lnTo>
                <a:lnTo>
                  <a:pt x="389547" y="41363"/>
                </a:lnTo>
                <a:lnTo>
                  <a:pt x="395071" y="37299"/>
                </a:lnTo>
                <a:lnTo>
                  <a:pt x="399351" y="36283"/>
                </a:lnTo>
                <a:lnTo>
                  <a:pt x="411353" y="36283"/>
                </a:lnTo>
                <a:lnTo>
                  <a:pt x="416026" y="37680"/>
                </a:lnTo>
                <a:lnTo>
                  <a:pt x="421513" y="42519"/>
                </a:lnTo>
                <a:lnTo>
                  <a:pt x="422681" y="46050"/>
                </a:lnTo>
                <a:lnTo>
                  <a:pt x="422605" y="54292"/>
                </a:lnTo>
                <a:lnTo>
                  <a:pt x="422605" y="63944"/>
                </a:lnTo>
                <a:lnTo>
                  <a:pt x="404558" y="92417"/>
                </a:lnTo>
                <a:lnTo>
                  <a:pt x="395020" y="92417"/>
                </a:lnTo>
                <a:lnTo>
                  <a:pt x="391375" y="91325"/>
                </a:lnTo>
                <a:lnTo>
                  <a:pt x="388899" y="89128"/>
                </a:lnTo>
                <a:lnTo>
                  <a:pt x="386397" y="86956"/>
                </a:lnTo>
                <a:lnTo>
                  <a:pt x="385254" y="84391"/>
                </a:lnTo>
                <a:lnTo>
                  <a:pt x="385165" y="78778"/>
                </a:lnTo>
                <a:lnTo>
                  <a:pt x="385737" y="76835"/>
                </a:lnTo>
                <a:lnTo>
                  <a:pt x="411416" y="67322"/>
                </a:lnTo>
                <a:lnTo>
                  <a:pt x="418122" y="65773"/>
                </a:lnTo>
                <a:lnTo>
                  <a:pt x="422605" y="63944"/>
                </a:lnTo>
                <a:lnTo>
                  <a:pt x="422605" y="54292"/>
                </a:lnTo>
                <a:lnTo>
                  <a:pt x="417906" y="55930"/>
                </a:lnTo>
                <a:lnTo>
                  <a:pt x="410578" y="57340"/>
                </a:lnTo>
                <a:lnTo>
                  <a:pt x="372821" y="74447"/>
                </a:lnTo>
                <a:lnTo>
                  <a:pt x="372021" y="77698"/>
                </a:lnTo>
                <a:lnTo>
                  <a:pt x="372021" y="87337"/>
                </a:lnTo>
                <a:lnTo>
                  <a:pt x="374167" y="92316"/>
                </a:lnTo>
                <a:lnTo>
                  <a:pt x="382739" y="100126"/>
                </a:lnTo>
                <a:lnTo>
                  <a:pt x="388874" y="102069"/>
                </a:lnTo>
                <a:lnTo>
                  <a:pt x="401701" y="102069"/>
                </a:lnTo>
                <a:lnTo>
                  <a:pt x="406234" y="101269"/>
                </a:lnTo>
                <a:lnTo>
                  <a:pt x="414680" y="98082"/>
                </a:lnTo>
                <a:lnTo>
                  <a:pt x="419074" y="95351"/>
                </a:lnTo>
                <a:lnTo>
                  <a:pt x="422516" y="92417"/>
                </a:lnTo>
                <a:lnTo>
                  <a:pt x="423633" y="91465"/>
                </a:lnTo>
                <a:lnTo>
                  <a:pt x="423989" y="94894"/>
                </a:lnTo>
                <a:lnTo>
                  <a:pt x="424815" y="97878"/>
                </a:lnTo>
                <a:lnTo>
                  <a:pt x="426097" y="100431"/>
                </a:lnTo>
                <a:lnTo>
                  <a:pt x="438962" y="100431"/>
                </a:lnTo>
                <a:close/>
              </a:path>
              <a:path w="515619" h="102234">
                <a:moveTo>
                  <a:pt x="515607" y="27736"/>
                </a:moveTo>
                <a:lnTo>
                  <a:pt x="458381" y="27736"/>
                </a:lnTo>
                <a:lnTo>
                  <a:pt x="458381" y="81965"/>
                </a:lnTo>
                <a:lnTo>
                  <a:pt x="458190" y="85674"/>
                </a:lnTo>
                <a:lnTo>
                  <a:pt x="457466" y="87960"/>
                </a:lnTo>
                <a:lnTo>
                  <a:pt x="456730" y="88798"/>
                </a:lnTo>
                <a:lnTo>
                  <a:pt x="454533" y="89839"/>
                </a:lnTo>
                <a:lnTo>
                  <a:pt x="452716" y="90093"/>
                </a:lnTo>
                <a:lnTo>
                  <a:pt x="444754" y="90093"/>
                </a:lnTo>
                <a:lnTo>
                  <a:pt x="444754" y="100368"/>
                </a:lnTo>
                <a:lnTo>
                  <a:pt x="451802" y="100926"/>
                </a:lnTo>
                <a:lnTo>
                  <a:pt x="459333" y="100926"/>
                </a:lnTo>
                <a:lnTo>
                  <a:pt x="470700" y="82588"/>
                </a:lnTo>
                <a:lnTo>
                  <a:pt x="470700" y="37934"/>
                </a:lnTo>
                <a:lnTo>
                  <a:pt x="503351" y="37934"/>
                </a:lnTo>
                <a:lnTo>
                  <a:pt x="503351" y="100444"/>
                </a:lnTo>
                <a:lnTo>
                  <a:pt x="515607" y="100444"/>
                </a:lnTo>
                <a:lnTo>
                  <a:pt x="515607" y="27736"/>
                </a:lnTo>
                <a:close/>
              </a:path>
            </a:pathLst>
          </a:custGeom>
          <a:solidFill>
            <a:srgbClr val="646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9" name="object 5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763356" y="6414429"/>
            <a:ext cx="1172427" cy="132269"/>
          </a:xfrm>
          <a:prstGeom prst="rect">
            <a:avLst/>
          </a:prstGeom>
        </p:spPr>
      </p:pic>
      <p:grpSp>
        <p:nvGrpSpPr>
          <p:cNvPr id="60" name="object 60"/>
          <p:cNvGrpSpPr/>
          <p:nvPr/>
        </p:nvGrpSpPr>
        <p:grpSpPr>
          <a:xfrm>
            <a:off x="443485" y="6248400"/>
            <a:ext cx="461645" cy="461645"/>
            <a:chOff x="443485" y="6248400"/>
            <a:chExt cx="461645" cy="461645"/>
          </a:xfrm>
        </p:grpSpPr>
        <p:sp>
          <p:nvSpPr>
            <p:cNvPr id="61" name="object 61"/>
            <p:cNvSpPr/>
            <p:nvPr/>
          </p:nvSpPr>
          <p:spPr>
            <a:xfrm>
              <a:off x="443485" y="6248400"/>
              <a:ext cx="461645" cy="461645"/>
            </a:xfrm>
            <a:custGeom>
              <a:avLst/>
              <a:gdLst/>
              <a:ahLst/>
              <a:cxnLst/>
              <a:rect l="l" t="t" r="r" b="b"/>
              <a:pathLst>
                <a:path w="461644" h="461645">
                  <a:moveTo>
                    <a:pt x="230631" y="0"/>
                  </a:moveTo>
                  <a:lnTo>
                    <a:pt x="184149" y="4686"/>
                  </a:lnTo>
                  <a:lnTo>
                    <a:pt x="140855" y="18122"/>
                  </a:lnTo>
                  <a:lnTo>
                    <a:pt x="101676" y="39395"/>
                  </a:lnTo>
                  <a:lnTo>
                    <a:pt x="67551" y="67551"/>
                  </a:lnTo>
                  <a:lnTo>
                    <a:pt x="39382" y="101688"/>
                  </a:lnTo>
                  <a:lnTo>
                    <a:pt x="18122" y="140868"/>
                  </a:lnTo>
                  <a:lnTo>
                    <a:pt x="4686" y="184162"/>
                  </a:lnTo>
                  <a:lnTo>
                    <a:pt x="0" y="230644"/>
                  </a:lnTo>
                  <a:lnTo>
                    <a:pt x="4686" y="277126"/>
                  </a:lnTo>
                  <a:lnTo>
                    <a:pt x="18122" y="320421"/>
                  </a:lnTo>
                  <a:lnTo>
                    <a:pt x="39382" y="359600"/>
                  </a:lnTo>
                  <a:lnTo>
                    <a:pt x="67551" y="393725"/>
                  </a:lnTo>
                  <a:lnTo>
                    <a:pt x="101676" y="421894"/>
                  </a:lnTo>
                  <a:lnTo>
                    <a:pt x="140855" y="443153"/>
                  </a:lnTo>
                  <a:lnTo>
                    <a:pt x="184149" y="456590"/>
                  </a:lnTo>
                  <a:lnTo>
                    <a:pt x="230631" y="461276"/>
                  </a:lnTo>
                  <a:lnTo>
                    <a:pt x="277113" y="456590"/>
                  </a:lnTo>
                  <a:lnTo>
                    <a:pt x="320408" y="443153"/>
                  </a:lnTo>
                  <a:lnTo>
                    <a:pt x="359587" y="421894"/>
                  </a:lnTo>
                  <a:lnTo>
                    <a:pt x="393712" y="393725"/>
                  </a:lnTo>
                  <a:lnTo>
                    <a:pt x="421881" y="359600"/>
                  </a:lnTo>
                  <a:lnTo>
                    <a:pt x="443141" y="320421"/>
                  </a:lnTo>
                  <a:lnTo>
                    <a:pt x="456577" y="277126"/>
                  </a:lnTo>
                  <a:lnTo>
                    <a:pt x="461263" y="230644"/>
                  </a:lnTo>
                  <a:lnTo>
                    <a:pt x="456577" y="184162"/>
                  </a:lnTo>
                  <a:lnTo>
                    <a:pt x="443141" y="140868"/>
                  </a:lnTo>
                  <a:lnTo>
                    <a:pt x="421881" y="101688"/>
                  </a:lnTo>
                  <a:lnTo>
                    <a:pt x="393712" y="67551"/>
                  </a:lnTo>
                  <a:lnTo>
                    <a:pt x="359587" y="39395"/>
                  </a:lnTo>
                  <a:lnTo>
                    <a:pt x="320408" y="18122"/>
                  </a:lnTo>
                  <a:lnTo>
                    <a:pt x="277113" y="4686"/>
                  </a:lnTo>
                  <a:lnTo>
                    <a:pt x="230631" y="0"/>
                  </a:lnTo>
                  <a:close/>
                </a:path>
              </a:pathLst>
            </a:custGeom>
            <a:solidFill>
              <a:srgbClr val="D3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42541" y="6324996"/>
              <a:ext cx="195580" cy="271145"/>
            </a:xfrm>
            <a:custGeom>
              <a:avLst/>
              <a:gdLst/>
              <a:ahLst/>
              <a:cxnLst/>
              <a:rect l="l" t="t" r="r" b="b"/>
              <a:pathLst>
                <a:path w="195579" h="271145">
                  <a:moveTo>
                    <a:pt x="104749" y="0"/>
                  </a:moveTo>
                  <a:lnTo>
                    <a:pt x="66230" y="15290"/>
                  </a:lnTo>
                  <a:lnTo>
                    <a:pt x="65074" y="21602"/>
                  </a:lnTo>
                  <a:lnTo>
                    <a:pt x="65354" y="22682"/>
                  </a:lnTo>
                  <a:lnTo>
                    <a:pt x="95821" y="66370"/>
                  </a:lnTo>
                  <a:lnTo>
                    <a:pt x="84454" y="73482"/>
                  </a:lnTo>
                  <a:lnTo>
                    <a:pt x="44742" y="107518"/>
                  </a:lnTo>
                  <a:lnTo>
                    <a:pt x="15532" y="150164"/>
                  </a:lnTo>
                  <a:lnTo>
                    <a:pt x="1739" y="187324"/>
                  </a:lnTo>
                  <a:lnTo>
                    <a:pt x="0" y="199161"/>
                  </a:lnTo>
                  <a:lnTo>
                    <a:pt x="304" y="203314"/>
                  </a:lnTo>
                  <a:lnTo>
                    <a:pt x="48996" y="256070"/>
                  </a:lnTo>
                  <a:lnTo>
                    <a:pt x="93205" y="267817"/>
                  </a:lnTo>
                  <a:lnTo>
                    <a:pt x="131063" y="270535"/>
                  </a:lnTo>
                  <a:lnTo>
                    <a:pt x="139242" y="270421"/>
                  </a:lnTo>
                  <a:lnTo>
                    <a:pt x="180974" y="265747"/>
                  </a:lnTo>
                  <a:lnTo>
                    <a:pt x="195211" y="262153"/>
                  </a:lnTo>
                  <a:lnTo>
                    <a:pt x="130886" y="262153"/>
                  </a:lnTo>
                  <a:lnTo>
                    <a:pt x="125945" y="262000"/>
                  </a:lnTo>
                  <a:lnTo>
                    <a:pt x="86829" y="258178"/>
                  </a:lnTo>
                  <a:lnTo>
                    <a:pt x="43357" y="244208"/>
                  </a:lnTo>
                  <a:lnTo>
                    <a:pt x="12941" y="217335"/>
                  </a:lnTo>
                  <a:lnTo>
                    <a:pt x="8559" y="199161"/>
                  </a:lnTo>
                  <a:lnTo>
                    <a:pt x="8801" y="194271"/>
                  </a:lnTo>
                  <a:lnTo>
                    <a:pt x="29387" y="142328"/>
                  </a:lnTo>
                  <a:lnTo>
                    <a:pt x="63360" y="100672"/>
                  </a:lnTo>
                  <a:lnTo>
                    <a:pt x="98107" y="74866"/>
                  </a:lnTo>
                  <a:lnTo>
                    <a:pt x="178752" y="74320"/>
                  </a:lnTo>
                  <a:lnTo>
                    <a:pt x="168998" y="68033"/>
                  </a:lnTo>
                  <a:lnTo>
                    <a:pt x="170103" y="65874"/>
                  </a:lnTo>
                  <a:lnTo>
                    <a:pt x="105943" y="65874"/>
                  </a:lnTo>
                  <a:lnTo>
                    <a:pt x="73621" y="19811"/>
                  </a:lnTo>
                  <a:lnTo>
                    <a:pt x="165049" y="8305"/>
                  </a:lnTo>
                  <a:lnTo>
                    <a:pt x="172669" y="8026"/>
                  </a:lnTo>
                  <a:lnTo>
                    <a:pt x="194030" y="8026"/>
                  </a:lnTo>
                  <a:lnTo>
                    <a:pt x="193890" y="7835"/>
                  </a:lnTo>
                  <a:lnTo>
                    <a:pt x="132702" y="7759"/>
                  </a:lnTo>
                  <a:lnTo>
                    <a:pt x="133045" y="7658"/>
                  </a:lnTo>
                  <a:lnTo>
                    <a:pt x="125209" y="3505"/>
                  </a:lnTo>
                  <a:lnTo>
                    <a:pt x="118656" y="1320"/>
                  </a:lnTo>
                  <a:lnTo>
                    <a:pt x="111823" y="152"/>
                  </a:lnTo>
                  <a:lnTo>
                    <a:pt x="104749" y="0"/>
                  </a:lnTo>
                  <a:close/>
                </a:path>
              </a:pathLst>
            </a:custGeom>
            <a:solidFill>
              <a:srgbClr val="182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42106" y="6324584"/>
              <a:ext cx="162284" cy="26255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37044" y="6454140"/>
              <a:ext cx="79235" cy="95999"/>
            </a:xfrm>
            <a:prstGeom prst="rect">
              <a:avLst/>
            </a:prstGeom>
          </p:spPr>
        </p:pic>
      </p:grpSp>
      <p:pic>
        <p:nvPicPr>
          <p:cNvPr id="65" name="object 65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199038" y="5900917"/>
            <a:ext cx="1265116" cy="131579"/>
          </a:xfrm>
          <a:prstGeom prst="rect">
            <a:avLst/>
          </a:prstGeom>
        </p:spPr>
      </p:pic>
      <p:sp>
        <p:nvSpPr>
          <p:cNvPr id="66" name="object 66"/>
          <p:cNvSpPr/>
          <p:nvPr/>
        </p:nvSpPr>
        <p:spPr>
          <a:xfrm>
            <a:off x="2510104" y="5960478"/>
            <a:ext cx="38100" cy="12700"/>
          </a:xfrm>
          <a:custGeom>
            <a:avLst/>
            <a:gdLst/>
            <a:ahLst/>
            <a:cxnLst/>
            <a:rect l="l" t="t" r="r" b="b"/>
            <a:pathLst>
              <a:path w="38100" h="12700">
                <a:moveTo>
                  <a:pt x="37845" y="0"/>
                </a:moveTo>
                <a:lnTo>
                  <a:pt x="0" y="0"/>
                </a:lnTo>
                <a:lnTo>
                  <a:pt x="0" y="12395"/>
                </a:lnTo>
                <a:lnTo>
                  <a:pt x="37845" y="12395"/>
                </a:lnTo>
                <a:lnTo>
                  <a:pt x="37845" y="0"/>
                </a:lnTo>
                <a:close/>
              </a:path>
            </a:pathLst>
          </a:custGeom>
          <a:solidFill>
            <a:srgbClr val="646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7" name="object 67"/>
          <p:cNvGrpSpPr/>
          <p:nvPr/>
        </p:nvGrpSpPr>
        <p:grpSpPr>
          <a:xfrm>
            <a:off x="2604766" y="5902220"/>
            <a:ext cx="505459" cy="128905"/>
            <a:chOff x="2604766" y="5902220"/>
            <a:chExt cx="505459" cy="128905"/>
          </a:xfrm>
        </p:grpSpPr>
        <p:sp>
          <p:nvSpPr>
            <p:cNvPr id="68" name="object 68"/>
            <p:cNvSpPr/>
            <p:nvPr/>
          </p:nvSpPr>
          <p:spPr>
            <a:xfrm>
              <a:off x="2604757" y="5902223"/>
              <a:ext cx="173990" cy="120650"/>
            </a:xfrm>
            <a:custGeom>
              <a:avLst/>
              <a:gdLst/>
              <a:ahLst/>
              <a:cxnLst/>
              <a:rect l="l" t="t" r="r" b="b"/>
              <a:pathLst>
                <a:path w="173989" h="120650">
                  <a:moveTo>
                    <a:pt x="36969" y="0"/>
                  </a:moveTo>
                  <a:lnTo>
                    <a:pt x="29032" y="0"/>
                  </a:lnTo>
                  <a:lnTo>
                    <a:pt x="26885" y="4330"/>
                  </a:lnTo>
                  <a:lnTo>
                    <a:pt x="23228" y="8813"/>
                  </a:lnTo>
                  <a:lnTo>
                    <a:pt x="12915" y="18021"/>
                  </a:lnTo>
                  <a:lnTo>
                    <a:pt x="6896" y="21958"/>
                  </a:lnTo>
                  <a:lnTo>
                    <a:pt x="0" y="25196"/>
                  </a:lnTo>
                  <a:lnTo>
                    <a:pt x="0" y="37096"/>
                  </a:lnTo>
                  <a:lnTo>
                    <a:pt x="24638" y="22250"/>
                  </a:lnTo>
                  <a:lnTo>
                    <a:pt x="24638" y="100774"/>
                  </a:lnTo>
                  <a:lnTo>
                    <a:pt x="36969" y="100774"/>
                  </a:lnTo>
                  <a:lnTo>
                    <a:pt x="36969" y="0"/>
                  </a:lnTo>
                  <a:close/>
                </a:path>
                <a:path w="173989" h="120650">
                  <a:moveTo>
                    <a:pt x="88925" y="86741"/>
                  </a:moveTo>
                  <a:lnTo>
                    <a:pt x="74891" y="86741"/>
                  </a:lnTo>
                  <a:lnTo>
                    <a:pt x="74891" y="100774"/>
                  </a:lnTo>
                  <a:lnTo>
                    <a:pt x="81889" y="100774"/>
                  </a:lnTo>
                  <a:lnTo>
                    <a:pt x="81737" y="104927"/>
                  </a:lnTo>
                  <a:lnTo>
                    <a:pt x="81051" y="108115"/>
                  </a:lnTo>
                  <a:lnTo>
                    <a:pt x="78600" y="112534"/>
                  </a:lnTo>
                  <a:lnTo>
                    <a:pt x="76682" y="114223"/>
                  </a:lnTo>
                  <a:lnTo>
                    <a:pt x="74079" y="115354"/>
                  </a:lnTo>
                  <a:lnTo>
                    <a:pt x="77495" y="120624"/>
                  </a:lnTo>
                  <a:lnTo>
                    <a:pt x="81470" y="118897"/>
                  </a:lnTo>
                  <a:lnTo>
                    <a:pt x="84366" y="116433"/>
                  </a:lnTo>
                  <a:lnTo>
                    <a:pt x="88011" y="110096"/>
                  </a:lnTo>
                  <a:lnTo>
                    <a:pt x="88925" y="105930"/>
                  </a:lnTo>
                  <a:lnTo>
                    <a:pt x="88925" y="86741"/>
                  </a:lnTo>
                  <a:close/>
                </a:path>
                <a:path w="173989" h="120650">
                  <a:moveTo>
                    <a:pt x="173494" y="58610"/>
                  </a:moveTo>
                  <a:lnTo>
                    <a:pt x="170611" y="50800"/>
                  </a:lnTo>
                  <a:lnTo>
                    <a:pt x="166560" y="46558"/>
                  </a:lnTo>
                  <a:lnTo>
                    <a:pt x="160896" y="40627"/>
                  </a:lnTo>
                  <a:lnTo>
                    <a:pt x="160896" y="76161"/>
                  </a:lnTo>
                  <a:lnTo>
                    <a:pt x="159029" y="81864"/>
                  </a:lnTo>
                  <a:lnTo>
                    <a:pt x="151536" y="90258"/>
                  </a:lnTo>
                  <a:lnTo>
                    <a:pt x="147066" y="92354"/>
                  </a:lnTo>
                  <a:lnTo>
                    <a:pt x="138303" y="92354"/>
                  </a:lnTo>
                  <a:lnTo>
                    <a:pt x="121399" y="72504"/>
                  </a:lnTo>
                  <a:lnTo>
                    <a:pt x="121399" y="61772"/>
                  </a:lnTo>
                  <a:lnTo>
                    <a:pt x="123329" y="56540"/>
                  </a:lnTo>
                  <a:lnTo>
                    <a:pt x="130644" y="49022"/>
                  </a:lnTo>
                  <a:lnTo>
                    <a:pt x="131102" y="48552"/>
                  </a:lnTo>
                  <a:lnTo>
                    <a:pt x="135813" y="46558"/>
                  </a:lnTo>
                  <a:lnTo>
                    <a:pt x="147002" y="46558"/>
                  </a:lnTo>
                  <a:lnTo>
                    <a:pt x="151663" y="48552"/>
                  </a:lnTo>
                  <a:lnTo>
                    <a:pt x="159054" y="56540"/>
                  </a:lnTo>
                  <a:lnTo>
                    <a:pt x="160807" y="61772"/>
                  </a:lnTo>
                  <a:lnTo>
                    <a:pt x="160896" y="76161"/>
                  </a:lnTo>
                  <a:lnTo>
                    <a:pt x="160896" y="40627"/>
                  </a:lnTo>
                  <a:lnTo>
                    <a:pt x="159054" y="38696"/>
                  </a:lnTo>
                  <a:lnTo>
                    <a:pt x="152069" y="35674"/>
                  </a:lnTo>
                  <a:lnTo>
                    <a:pt x="139141" y="35674"/>
                  </a:lnTo>
                  <a:lnTo>
                    <a:pt x="134658" y="36779"/>
                  </a:lnTo>
                  <a:lnTo>
                    <a:pt x="126072" y="41148"/>
                  </a:lnTo>
                  <a:lnTo>
                    <a:pt x="122440" y="44513"/>
                  </a:lnTo>
                  <a:lnTo>
                    <a:pt x="119481" y="49022"/>
                  </a:lnTo>
                  <a:lnTo>
                    <a:pt x="119595" y="38696"/>
                  </a:lnTo>
                  <a:lnTo>
                    <a:pt x="138557" y="10147"/>
                  </a:lnTo>
                  <a:lnTo>
                    <a:pt x="147370" y="10147"/>
                  </a:lnTo>
                  <a:lnTo>
                    <a:pt x="159461" y="25958"/>
                  </a:lnTo>
                  <a:lnTo>
                    <a:pt x="171716" y="24993"/>
                  </a:lnTo>
                  <a:lnTo>
                    <a:pt x="151130" y="12"/>
                  </a:lnTo>
                  <a:lnTo>
                    <a:pt x="143230" y="12"/>
                  </a:lnTo>
                  <a:lnTo>
                    <a:pt x="109905" y="28689"/>
                  </a:lnTo>
                  <a:lnTo>
                    <a:pt x="107226" y="53809"/>
                  </a:lnTo>
                  <a:lnTo>
                    <a:pt x="107835" y="65900"/>
                  </a:lnTo>
                  <a:lnTo>
                    <a:pt x="128079" y="99656"/>
                  </a:lnTo>
                  <a:lnTo>
                    <a:pt x="142074" y="102489"/>
                  </a:lnTo>
                  <a:lnTo>
                    <a:pt x="148094" y="102489"/>
                  </a:lnTo>
                  <a:lnTo>
                    <a:pt x="153479" y="101053"/>
                  </a:lnTo>
                  <a:lnTo>
                    <a:pt x="162966" y="95300"/>
                  </a:lnTo>
                  <a:lnTo>
                    <a:pt x="165620" y="92354"/>
                  </a:lnTo>
                  <a:lnTo>
                    <a:pt x="166700" y="91160"/>
                  </a:lnTo>
                  <a:lnTo>
                    <a:pt x="172135" y="80340"/>
                  </a:lnTo>
                  <a:lnTo>
                    <a:pt x="173494" y="74485"/>
                  </a:lnTo>
                  <a:lnTo>
                    <a:pt x="173494" y="58610"/>
                  </a:lnTo>
                  <a:close/>
                </a:path>
              </a:pathLst>
            </a:custGeom>
            <a:solidFill>
              <a:srgbClr val="6469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820640" y="5928648"/>
              <a:ext cx="289384" cy="102209"/>
            </a:xfrm>
            <a:prstGeom prst="rect">
              <a:avLst/>
            </a:prstGeom>
          </p:spPr>
        </p:pic>
      </p:grpSp>
      <p:pic>
        <p:nvPicPr>
          <p:cNvPr id="70" name="object 70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162485" y="5900229"/>
            <a:ext cx="446808" cy="132267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443483" y="5733288"/>
            <a:ext cx="461771" cy="461771"/>
          </a:xfrm>
          <a:prstGeom prst="rect">
            <a:avLst/>
          </a:prstGeom>
        </p:spPr>
      </p:pic>
      <p:grpSp>
        <p:nvGrpSpPr>
          <p:cNvPr id="72" name="object 72"/>
          <p:cNvGrpSpPr/>
          <p:nvPr/>
        </p:nvGrpSpPr>
        <p:grpSpPr>
          <a:xfrm>
            <a:off x="5140802" y="4387091"/>
            <a:ext cx="646430" cy="164465"/>
            <a:chOff x="5140802" y="4387091"/>
            <a:chExt cx="646430" cy="164465"/>
          </a:xfrm>
        </p:grpSpPr>
        <p:pic>
          <p:nvPicPr>
            <p:cNvPr id="73" name="object 7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140802" y="4424424"/>
              <a:ext cx="208786" cy="127064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370737" y="4387091"/>
              <a:ext cx="363843" cy="164396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5759742" y="4498144"/>
              <a:ext cx="27305" cy="53340"/>
            </a:xfrm>
            <a:custGeom>
              <a:avLst/>
              <a:gdLst/>
              <a:ahLst/>
              <a:cxnLst/>
              <a:rect l="l" t="t" r="r" b="b"/>
              <a:pathLst>
                <a:path w="27304" h="53339">
                  <a:moveTo>
                    <a:pt x="0" y="53340"/>
                  </a:moveTo>
                  <a:lnTo>
                    <a:pt x="27038" y="53340"/>
                  </a:lnTo>
                  <a:lnTo>
                    <a:pt x="27038" y="0"/>
                  </a:lnTo>
                  <a:lnTo>
                    <a:pt x="0" y="0"/>
                  </a:lnTo>
                  <a:lnTo>
                    <a:pt x="0" y="53340"/>
                  </a:lnTo>
                  <a:close/>
                </a:path>
              </a:pathLst>
            </a:custGeom>
            <a:solidFill>
              <a:srgbClr val="1A2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6"/>
          <p:cNvGrpSpPr/>
          <p:nvPr/>
        </p:nvGrpSpPr>
        <p:grpSpPr>
          <a:xfrm>
            <a:off x="5759742" y="4424424"/>
            <a:ext cx="361315" cy="127635"/>
            <a:chOff x="5759742" y="4424424"/>
            <a:chExt cx="361315" cy="127635"/>
          </a:xfrm>
        </p:grpSpPr>
        <p:sp>
          <p:nvSpPr>
            <p:cNvPr id="77" name="object 77"/>
            <p:cNvSpPr/>
            <p:nvPr/>
          </p:nvSpPr>
          <p:spPr>
            <a:xfrm>
              <a:off x="5759742" y="4424489"/>
              <a:ext cx="114300" cy="127000"/>
            </a:xfrm>
            <a:custGeom>
              <a:avLst/>
              <a:gdLst/>
              <a:ahLst/>
              <a:cxnLst/>
              <a:rect l="l" t="t" r="r" b="b"/>
              <a:pathLst>
                <a:path w="114300" h="127000">
                  <a:moveTo>
                    <a:pt x="114287" y="0"/>
                  </a:moveTo>
                  <a:lnTo>
                    <a:pt x="87045" y="0"/>
                  </a:lnTo>
                  <a:lnTo>
                    <a:pt x="87045" y="49530"/>
                  </a:lnTo>
                  <a:lnTo>
                    <a:pt x="27038" y="49530"/>
                  </a:lnTo>
                  <a:lnTo>
                    <a:pt x="27038" y="0"/>
                  </a:lnTo>
                  <a:lnTo>
                    <a:pt x="0" y="0"/>
                  </a:lnTo>
                  <a:lnTo>
                    <a:pt x="0" y="49530"/>
                  </a:lnTo>
                  <a:lnTo>
                    <a:pt x="0" y="73660"/>
                  </a:lnTo>
                  <a:lnTo>
                    <a:pt x="87045" y="73660"/>
                  </a:lnTo>
                  <a:lnTo>
                    <a:pt x="87045" y="127000"/>
                  </a:lnTo>
                  <a:lnTo>
                    <a:pt x="114287" y="127000"/>
                  </a:lnTo>
                  <a:lnTo>
                    <a:pt x="114287" y="73660"/>
                  </a:lnTo>
                  <a:lnTo>
                    <a:pt x="114287" y="49530"/>
                  </a:lnTo>
                  <a:lnTo>
                    <a:pt x="114287" y="0"/>
                  </a:lnTo>
                  <a:close/>
                </a:path>
              </a:pathLst>
            </a:custGeom>
            <a:solidFill>
              <a:srgbClr val="1A2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898604" y="4424424"/>
              <a:ext cx="222111" cy="127063"/>
            </a:xfrm>
            <a:prstGeom prst="rect">
              <a:avLst/>
            </a:prstGeom>
          </p:spPr>
        </p:pic>
      </p:grpSp>
      <p:sp>
        <p:nvSpPr>
          <p:cNvPr id="79" name="object 79"/>
          <p:cNvSpPr/>
          <p:nvPr/>
        </p:nvSpPr>
        <p:spPr>
          <a:xfrm>
            <a:off x="5211419" y="5185752"/>
            <a:ext cx="797560" cy="123189"/>
          </a:xfrm>
          <a:custGeom>
            <a:avLst/>
            <a:gdLst/>
            <a:ahLst/>
            <a:cxnLst/>
            <a:rect l="l" t="t" r="r" b="b"/>
            <a:pathLst>
              <a:path w="797560" h="123189">
                <a:moveTo>
                  <a:pt x="63322" y="77711"/>
                </a:moveTo>
                <a:lnTo>
                  <a:pt x="51206" y="76136"/>
                </a:lnTo>
                <a:lnTo>
                  <a:pt x="50342" y="82296"/>
                </a:lnTo>
                <a:lnTo>
                  <a:pt x="48298" y="86868"/>
                </a:lnTo>
                <a:lnTo>
                  <a:pt x="41808" y="92798"/>
                </a:lnTo>
                <a:lnTo>
                  <a:pt x="37757" y="94284"/>
                </a:lnTo>
                <a:lnTo>
                  <a:pt x="26911" y="94284"/>
                </a:lnTo>
                <a:lnTo>
                  <a:pt x="22021" y="92062"/>
                </a:lnTo>
                <a:lnTo>
                  <a:pt x="14528" y="83210"/>
                </a:lnTo>
                <a:lnTo>
                  <a:pt x="12661" y="76111"/>
                </a:lnTo>
                <a:lnTo>
                  <a:pt x="12661" y="56718"/>
                </a:lnTo>
                <a:lnTo>
                  <a:pt x="14605" y="49669"/>
                </a:lnTo>
                <a:lnTo>
                  <a:pt x="22364" y="40779"/>
                </a:lnTo>
                <a:lnTo>
                  <a:pt x="27406" y="38544"/>
                </a:lnTo>
                <a:lnTo>
                  <a:pt x="37719" y="38544"/>
                </a:lnTo>
                <a:lnTo>
                  <a:pt x="41224" y="39789"/>
                </a:lnTo>
                <a:lnTo>
                  <a:pt x="47015" y="44704"/>
                </a:lnTo>
                <a:lnTo>
                  <a:pt x="49034" y="48374"/>
                </a:lnTo>
                <a:lnTo>
                  <a:pt x="50177" y="53263"/>
                </a:lnTo>
                <a:lnTo>
                  <a:pt x="62153" y="51422"/>
                </a:lnTo>
                <a:lnTo>
                  <a:pt x="60744" y="44081"/>
                </a:lnTo>
                <a:lnTo>
                  <a:pt x="57531" y="38392"/>
                </a:lnTo>
                <a:lnTo>
                  <a:pt x="47485" y="30403"/>
                </a:lnTo>
                <a:lnTo>
                  <a:pt x="41033" y="28409"/>
                </a:lnTo>
                <a:lnTo>
                  <a:pt x="26885" y="28409"/>
                </a:lnTo>
                <a:lnTo>
                  <a:pt x="0" y="58839"/>
                </a:lnTo>
                <a:lnTo>
                  <a:pt x="0" y="66687"/>
                </a:lnTo>
                <a:lnTo>
                  <a:pt x="19608" y="101968"/>
                </a:lnTo>
                <a:lnTo>
                  <a:pt x="33058" y="104406"/>
                </a:lnTo>
                <a:lnTo>
                  <a:pt x="41008" y="104406"/>
                </a:lnTo>
                <a:lnTo>
                  <a:pt x="47713" y="102044"/>
                </a:lnTo>
                <a:lnTo>
                  <a:pt x="58610" y="92595"/>
                </a:lnTo>
                <a:lnTo>
                  <a:pt x="62001" y="86055"/>
                </a:lnTo>
                <a:lnTo>
                  <a:pt x="63322" y="77711"/>
                </a:lnTo>
                <a:close/>
              </a:path>
              <a:path w="797560" h="123189">
                <a:moveTo>
                  <a:pt x="126314" y="30060"/>
                </a:moveTo>
                <a:lnTo>
                  <a:pt x="67233" y="30060"/>
                </a:lnTo>
                <a:lnTo>
                  <a:pt x="67233" y="40259"/>
                </a:lnTo>
                <a:lnTo>
                  <a:pt x="90652" y="40259"/>
                </a:lnTo>
                <a:lnTo>
                  <a:pt x="90652" y="102768"/>
                </a:lnTo>
                <a:lnTo>
                  <a:pt x="102908" y="102768"/>
                </a:lnTo>
                <a:lnTo>
                  <a:pt x="102908" y="40259"/>
                </a:lnTo>
                <a:lnTo>
                  <a:pt x="126314" y="40259"/>
                </a:lnTo>
                <a:lnTo>
                  <a:pt x="126314" y="30060"/>
                </a:lnTo>
                <a:close/>
              </a:path>
              <a:path w="797560" h="123189">
                <a:moveTo>
                  <a:pt x="200736" y="102755"/>
                </a:moveTo>
                <a:lnTo>
                  <a:pt x="196824" y="66268"/>
                </a:lnTo>
                <a:lnTo>
                  <a:pt x="196710" y="48374"/>
                </a:lnTo>
                <a:lnTo>
                  <a:pt x="196621" y="46596"/>
                </a:lnTo>
                <a:lnTo>
                  <a:pt x="196215" y="44488"/>
                </a:lnTo>
                <a:lnTo>
                  <a:pt x="195478" y="41122"/>
                </a:lnTo>
                <a:lnTo>
                  <a:pt x="194322" y="38608"/>
                </a:lnTo>
                <a:lnTo>
                  <a:pt x="194195" y="38328"/>
                </a:lnTo>
                <a:lnTo>
                  <a:pt x="190550" y="33896"/>
                </a:lnTo>
                <a:lnTo>
                  <a:pt x="187706" y="32067"/>
                </a:lnTo>
                <a:lnTo>
                  <a:pt x="179933" y="29133"/>
                </a:lnTo>
                <a:lnTo>
                  <a:pt x="174904" y="28409"/>
                </a:lnTo>
                <a:lnTo>
                  <a:pt x="162433" y="28409"/>
                </a:lnTo>
                <a:lnTo>
                  <a:pt x="135902" y="50787"/>
                </a:lnTo>
                <a:lnTo>
                  <a:pt x="147955" y="52438"/>
                </a:lnTo>
                <a:lnTo>
                  <a:pt x="149263" y="47282"/>
                </a:lnTo>
                <a:lnTo>
                  <a:pt x="151307" y="43688"/>
                </a:lnTo>
                <a:lnTo>
                  <a:pt x="156832" y="39624"/>
                </a:lnTo>
                <a:lnTo>
                  <a:pt x="161112" y="38608"/>
                </a:lnTo>
                <a:lnTo>
                  <a:pt x="173113" y="38608"/>
                </a:lnTo>
                <a:lnTo>
                  <a:pt x="177787" y="40005"/>
                </a:lnTo>
                <a:lnTo>
                  <a:pt x="183273" y="44843"/>
                </a:lnTo>
                <a:lnTo>
                  <a:pt x="184442" y="48374"/>
                </a:lnTo>
                <a:lnTo>
                  <a:pt x="184365" y="56616"/>
                </a:lnTo>
                <a:lnTo>
                  <a:pt x="184365" y="66268"/>
                </a:lnTo>
                <a:lnTo>
                  <a:pt x="166319" y="94742"/>
                </a:lnTo>
                <a:lnTo>
                  <a:pt x="156781" y="94742"/>
                </a:lnTo>
                <a:lnTo>
                  <a:pt x="153136" y="93649"/>
                </a:lnTo>
                <a:lnTo>
                  <a:pt x="150660" y="91452"/>
                </a:lnTo>
                <a:lnTo>
                  <a:pt x="148158" y="89281"/>
                </a:lnTo>
                <a:lnTo>
                  <a:pt x="147002" y="86715"/>
                </a:lnTo>
                <a:lnTo>
                  <a:pt x="146926" y="81102"/>
                </a:lnTo>
                <a:lnTo>
                  <a:pt x="147497" y="79159"/>
                </a:lnTo>
                <a:lnTo>
                  <a:pt x="173189" y="69646"/>
                </a:lnTo>
                <a:lnTo>
                  <a:pt x="179895" y="68097"/>
                </a:lnTo>
                <a:lnTo>
                  <a:pt x="184365" y="66268"/>
                </a:lnTo>
                <a:lnTo>
                  <a:pt x="184365" y="56616"/>
                </a:lnTo>
                <a:lnTo>
                  <a:pt x="179666" y="58254"/>
                </a:lnTo>
                <a:lnTo>
                  <a:pt x="172339" y="59664"/>
                </a:lnTo>
                <a:lnTo>
                  <a:pt x="134581" y="76771"/>
                </a:lnTo>
                <a:lnTo>
                  <a:pt x="133781" y="80022"/>
                </a:lnTo>
                <a:lnTo>
                  <a:pt x="133781" y="89662"/>
                </a:lnTo>
                <a:lnTo>
                  <a:pt x="135928" y="94640"/>
                </a:lnTo>
                <a:lnTo>
                  <a:pt x="144500" y="102450"/>
                </a:lnTo>
                <a:lnTo>
                  <a:pt x="150647" y="104394"/>
                </a:lnTo>
                <a:lnTo>
                  <a:pt x="163461" y="104394"/>
                </a:lnTo>
                <a:lnTo>
                  <a:pt x="167995" y="103593"/>
                </a:lnTo>
                <a:lnTo>
                  <a:pt x="176441" y="100406"/>
                </a:lnTo>
                <a:lnTo>
                  <a:pt x="180835" y="97675"/>
                </a:lnTo>
                <a:lnTo>
                  <a:pt x="184277" y="94742"/>
                </a:lnTo>
                <a:lnTo>
                  <a:pt x="185394" y="93789"/>
                </a:lnTo>
                <a:lnTo>
                  <a:pt x="185750" y="97218"/>
                </a:lnTo>
                <a:lnTo>
                  <a:pt x="186588" y="100203"/>
                </a:lnTo>
                <a:lnTo>
                  <a:pt x="187858" y="102755"/>
                </a:lnTo>
                <a:lnTo>
                  <a:pt x="200736" y="102755"/>
                </a:lnTo>
                <a:close/>
              </a:path>
              <a:path w="797560" h="123189">
                <a:moveTo>
                  <a:pt x="281305" y="74968"/>
                </a:moveTo>
                <a:lnTo>
                  <a:pt x="272199" y="40259"/>
                </a:lnTo>
                <a:lnTo>
                  <a:pt x="271919" y="39890"/>
                </a:lnTo>
                <a:lnTo>
                  <a:pt x="268427" y="36880"/>
                </a:lnTo>
                <a:lnTo>
                  <a:pt x="268427" y="58521"/>
                </a:lnTo>
                <a:lnTo>
                  <a:pt x="268363" y="74968"/>
                </a:lnTo>
                <a:lnTo>
                  <a:pt x="266534" y="81534"/>
                </a:lnTo>
                <a:lnTo>
                  <a:pt x="258902" y="91884"/>
                </a:lnTo>
                <a:lnTo>
                  <a:pt x="253936" y="94475"/>
                </a:lnTo>
                <a:lnTo>
                  <a:pt x="241846" y="94475"/>
                </a:lnTo>
                <a:lnTo>
                  <a:pt x="236816" y="92252"/>
                </a:lnTo>
                <a:lnTo>
                  <a:pt x="228638" y="83312"/>
                </a:lnTo>
                <a:lnTo>
                  <a:pt x="226606" y="76847"/>
                </a:lnTo>
                <a:lnTo>
                  <a:pt x="226606" y="59867"/>
                </a:lnTo>
                <a:lnTo>
                  <a:pt x="228460" y="53047"/>
                </a:lnTo>
                <a:lnTo>
                  <a:pt x="235077" y="43891"/>
                </a:lnTo>
                <a:lnTo>
                  <a:pt x="235851" y="42811"/>
                </a:lnTo>
                <a:lnTo>
                  <a:pt x="241096" y="40259"/>
                </a:lnTo>
                <a:lnTo>
                  <a:pt x="254419" y="40259"/>
                </a:lnTo>
                <a:lnTo>
                  <a:pt x="259473" y="42672"/>
                </a:lnTo>
                <a:lnTo>
                  <a:pt x="266636" y="52349"/>
                </a:lnTo>
                <a:lnTo>
                  <a:pt x="268427" y="58521"/>
                </a:lnTo>
                <a:lnTo>
                  <a:pt x="268427" y="36880"/>
                </a:lnTo>
                <a:lnTo>
                  <a:pt x="266928" y="35585"/>
                </a:lnTo>
                <a:lnTo>
                  <a:pt x="261315" y="32512"/>
                </a:lnTo>
                <a:lnTo>
                  <a:pt x="255079" y="30670"/>
                </a:lnTo>
                <a:lnTo>
                  <a:pt x="248234" y="30060"/>
                </a:lnTo>
                <a:lnTo>
                  <a:pt x="243039" y="30060"/>
                </a:lnTo>
                <a:lnTo>
                  <a:pt x="238353" y="31216"/>
                </a:lnTo>
                <a:lnTo>
                  <a:pt x="230060" y="35814"/>
                </a:lnTo>
                <a:lnTo>
                  <a:pt x="226415" y="39281"/>
                </a:lnTo>
                <a:lnTo>
                  <a:pt x="223316" y="43891"/>
                </a:lnTo>
                <a:lnTo>
                  <a:pt x="223507" y="37096"/>
                </a:lnTo>
                <a:lnTo>
                  <a:pt x="244627" y="14859"/>
                </a:lnTo>
                <a:lnTo>
                  <a:pt x="262470" y="14859"/>
                </a:lnTo>
                <a:lnTo>
                  <a:pt x="267627" y="14579"/>
                </a:lnTo>
                <a:lnTo>
                  <a:pt x="279933" y="152"/>
                </a:lnTo>
                <a:lnTo>
                  <a:pt x="269049" y="0"/>
                </a:lnTo>
                <a:lnTo>
                  <a:pt x="268719" y="1003"/>
                </a:lnTo>
                <a:lnTo>
                  <a:pt x="268008" y="1651"/>
                </a:lnTo>
                <a:lnTo>
                  <a:pt x="265722" y="2197"/>
                </a:lnTo>
                <a:lnTo>
                  <a:pt x="260946" y="2336"/>
                </a:lnTo>
                <a:lnTo>
                  <a:pt x="252552" y="2336"/>
                </a:lnTo>
                <a:lnTo>
                  <a:pt x="243078" y="2959"/>
                </a:lnTo>
                <a:lnTo>
                  <a:pt x="213385" y="37909"/>
                </a:lnTo>
                <a:lnTo>
                  <a:pt x="212775" y="51142"/>
                </a:lnTo>
                <a:lnTo>
                  <a:pt x="213017" y="61747"/>
                </a:lnTo>
                <a:lnTo>
                  <a:pt x="232422" y="102425"/>
                </a:lnTo>
                <a:lnTo>
                  <a:pt x="239128" y="104406"/>
                </a:lnTo>
                <a:lnTo>
                  <a:pt x="255193" y="104406"/>
                </a:lnTo>
                <a:lnTo>
                  <a:pt x="279730" y="81927"/>
                </a:lnTo>
                <a:lnTo>
                  <a:pt x="281305" y="74968"/>
                </a:lnTo>
                <a:close/>
              </a:path>
              <a:path w="797560" h="123189">
                <a:moveTo>
                  <a:pt x="356285" y="30060"/>
                </a:moveTo>
                <a:lnTo>
                  <a:pt x="343001" y="30060"/>
                </a:lnTo>
                <a:lnTo>
                  <a:pt x="308838" y="85509"/>
                </a:lnTo>
                <a:lnTo>
                  <a:pt x="308838" y="30060"/>
                </a:lnTo>
                <a:lnTo>
                  <a:pt x="296519" y="30060"/>
                </a:lnTo>
                <a:lnTo>
                  <a:pt x="296519" y="102768"/>
                </a:lnTo>
                <a:lnTo>
                  <a:pt x="309803" y="102768"/>
                </a:lnTo>
                <a:lnTo>
                  <a:pt x="343954" y="47650"/>
                </a:lnTo>
                <a:lnTo>
                  <a:pt x="343954" y="102768"/>
                </a:lnTo>
                <a:lnTo>
                  <a:pt x="356285" y="102768"/>
                </a:lnTo>
                <a:lnTo>
                  <a:pt x="356285" y="30060"/>
                </a:lnTo>
                <a:close/>
              </a:path>
              <a:path w="797560" h="123189">
                <a:moveTo>
                  <a:pt x="435978" y="30060"/>
                </a:moveTo>
                <a:lnTo>
                  <a:pt x="378752" y="30060"/>
                </a:lnTo>
                <a:lnTo>
                  <a:pt x="378752" y="84289"/>
                </a:lnTo>
                <a:lnTo>
                  <a:pt x="378561" y="87998"/>
                </a:lnTo>
                <a:lnTo>
                  <a:pt x="377837" y="90284"/>
                </a:lnTo>
                <a:lnTo>
                  <a:pt x="377101" y="91122"/>
                </a:lnTo>
                <a:lnTo>
                  <a:pt x="374904" y="92163"/>
                </a:lnTo>
                <a:lnTo>
                  <a:pt x="373087" y="92417"/>
                </a:lnTo>
                <a:lnTo>
                  <a:pt x="365125" y="92417"/>
                </a:lnTo>
                <a:lnTo>
                  <a:pt x="365125" y="102692"/>
                </a:lnTo>
                <a:lnTo>
                  <a:pt x="372173" y="103251"/>
                </a:lnTo>
                <a:lnTo>
                  <a:pt x="379704" y="103251"/>
                </a:lnTo>
                <a:lnTo>
                  <a:pt x="391071" y="84912"/>
                </a:lnTo>
                <a:lnTo>
                  <a:pt x="391071" y="40259"/>
                </a:lnTo>
                <a:lnTo>
                  <a:pt x="423722" y="40259"/>
                </a:lnTo>
                <a:lnTo>
                  <a:pt x="423722" y="102768"/>
                </a:lnTo>
                <a:lnTo>
                  <a:pt x="435978" y="102768"/>
                </a:lnTo>
                <a:lnTo>
                  <a:pt x="435978" y="30060"/>
                </a:lnTo>
                <a:close/>
              </a:path>
              <a:path w="797560" h="123189">
                <a:moveTo>
                  <a:pt x="513041" y="73787"/>
                </a:moveTo>
                <a:lnTo>
                  <a:pt x="510463" y="68668"/>
                </a:lnTo>
                <a:lnTo>
                  <a:pt x="510298" y="68338"/>
                </a:lnTo>
                <a:lnTo>
                  <a:pt x="500316" y="61201"/>
                </a:lnTo>
                <a:lnTo>
                  <a:pt x="500316" y="77635"/>
                </a:lnTo>
                <a:lnTo>
                  <a:pt x="500316" y="84861"/>
                </a:lnTo>
                <a:lnTo>
                  <a:pt x="498652" y="87845"/>
                </a:lnTo>
                <a:lnTo>
                  <a:pt x="491985" y="91681"/>
                </a:lnTo>
                <a:lnTo>
                  <a:pt x="486422" y="92633"/>
                </a:lnTo>
                <a:lnTo>
                  <a:pt x="465670" y="92633"/>
                </a:lnTo>
                <a:lnTo>
                  <a:pt x="465670" y="68668"/>
                </a:lnTo>
                <a:lnTo>
                  <a:pt x="488696" y="68668"/>
                </a:lnTo>
                <a:lnTo>
                  <a:pt x="494144" y="69900"/>
                </a:lnTo>
                <a:lnTo>
                  <a:pt x="499084" y="74841"/>
                </a:lnTo>
                <a:lnTo>
                  <a:pt x="500316" y="77635"/>
                </a:lnTo>
                <a:lnTo>
                  <a:pt x="500316" y="61201"/>
                </a:lnTo>
                <a:lnTo>
                  <a:pt x="499287" y="60452"/>
                </a:lnTo>
                <a:lnTo>
                  <a:pt x="491451" y="58483"/>
                </a:lnTo>
                <a:lnTo>
                  <a:pt x="465670" y="58483"/>
                </a:lnTo>
                <a:lnTo>
                  <a:pt x="465670" y="30060"/>
                </a:lnTo>
                <a:lnTo>
                  <a:pt x="453339" y="30060"/>
                </a:lnTo>
                <a:lnTo>
                  <a:pt x="453339" y="102768"/>
                </a:lnTo>
                <a:lnTo>
                  <a:pt x="494245" y="102768"/>
                </a:lnTo>
                <a:lnTo>
                  <a:pt x="501573" y="100609"/>
                </a:lnTo>
                <a:lnTo>
                  <a:pt x="510070" y="92633"/>
                </a:lnTo>
                <a:lnTo>
                  <a:pt x="510755" y="91986"/>
                </a:lnTo>
                <a:lnTo>
                  <a:pt x="513041" y="86791"/>
                </a:lnTo>
                <a:lnTo>
                  <a:pt x="513041" y="73787"/>
                </a:lnTo>
                <a:close/>
              </a:path>
              <a:path w="797560" h="123189">
                <a:moveTo>
                  <a:pt x="585482" y="30060"/>
                </a:moveTo>
                <a:lnTo>
                  <a:pt x="573151" y="30060"/>
                </a:lnTo>
                <a:lnTo>
                  <a:pt x="573151" y="60325"/>
                </a:lnTo>
                <a:lnTo>
                  <a:pt x="539000" y="60325"/>
                </a:lnTo>
                <a:lnTo>
                  <a:pt x="539000" y="30060"/>
                </a:lnTo>
                <a:lnTo>
                  <a:pt x="526669" y="30060"/>
                </a:lnTo>
                <a:lnTo>
                  <a:pt x="526669" y="102768"/>
                </a:lnTo>
                <a:lnTo>
                  <a:pt x="539000" y="102768"/>
                </a:lnTo>
                <a:lnTo>
                  <a:pt x="539000" y="70523"/>
                </a:lnTo>
                <a:lnTo>
                  <a:pt x="573151" y="70523"/>
                </a:lnTo>
                <a:lnTo>
                  <a:pt x="573151" y="102768"/>
                </a:lnTo>
                <a:lnTo>
                  <a:pt x="585482" y="102768"/>
                </a:lnTo>
                <a:lnTo>
                  <a:pt x="585482" y="30060"/>
                </a:lnTo>
                <a:close/>
              </a:path>
              <a:path w="797560" h="123189">
                <a:moveTo>
                  <a:pt x="662889" y="73774"/>
                </a:moveTo>
                <a:lnTo>
                  <a:pt x="660298" y="68656"/>
                </a:lnTo>
                <a:lnTo>
                  <a:pt x="660133" y="68326"/>
                </a:lnTo>
                <a:lnTo>
                  <a:pt x="650151" y="61175"/>
                </a:lnTo>
                <a:lnTo>
                  <a:pt x="650151" y="77622"/>
                </a:lnTo>
                <a:lnTo>
                  <a:pt x="650151" y="84848"/>
                </a:lnTo>
                <a:lnTo>
                  <a:pt x="648487" y="87833"/>
                </a:lnTo>
                <a:lnTo>
                  <a:pt x="641832" y="91668"/>
                </a:lnTo>
                <a:lnTo>
                  <a:pt x="636257" y="92621"/>
                </a:lnTo>
                <a:lnTo>
                  <a:pt x="615505" y="92621"/>
                </a:lnTo>
                <a:lnTo>
                  <a:pt x="615505" y="68656"/>
                </a:lnTo>
                <a:lnTo>
                  <a:pt x="638543" y="68656"/>
                </a:lnTo>
                <a:lnTo>
                  <a:pt x="644004" y="69888"/>
                </a:lnTo>
                <a:lnTo>
                  <a:pt x="648919" y="74828"/>
                </a:lnTo>
                <a:lnTo>
                  <a:pt x="650151" y="77622"/>
                </a:lnTo>
                <a:lnTo>
                  <a:pt x="650151" y="61175"/>
                </a:lnTo>
                <a:lnTo>
                  <a:pt x="649135" y="60439"/>
                </a:lnTo>
                <a:lnTo>
                  <a:pt x="641299" y="58470"/>
                </a:lnTo>
                <a:lnTo>
                  <a:pt x="615505" y="58470"/>
                </a:lnTo>
                <a:lnTo>
                  <a:pt x="615505" y="30060"/>
                </a:lnTo>
                <a:lnTo>
                  <a:pt x="603199" y="30060"/>
                </a:lnTo>
                <a:lnTo>
                  <a:pt x="603199" y="102755"/>
                </a:lnTo>
                <a:lnTo>
                  <a:pt x="644080" y="102755"/>
                </a:lnTo>
                <a:lnTo>
                  <a:pt x="651421" y="100596"/>
                </a:lnTo>
                <a:lnTo>
                  <a:pt x="659892" y="92621"/>
                </a:lnTo>
                <a:lnTo>
                  <a:pt x="660590" y="91973"/>
                </a:lnTo>
                <a:lnTo>
                  <a:pt x="662889" y="86779"/>
                </a:lnTo>
                <a:lnTo>
                  <a:pt x="662889" y="73774"/>
                </a:lnTo>
                <a:close/>
              </a:path>
              <a:path w="797560" h="123189">
                <a:moveTo>
                  <a:pt x="684453" y="30060"/>
                </a:moveTo>
                <a:lnTo>
                  <a:pt x="672122" y="30060"/>
                </a:lnTo>
                <a:lnTo>
                  <a:pt x="672122" y="102755"/>
                </a:lnTo>
                <a:lnTo>
                  <a:pt x="684453" y="102755"/>
                </a:lnTo>
                <a:lnTo>
                  <a:pt x="684453" y="30060"/>
                </a:lnTo>
                <a:close/>
              </a:path>
              <a:path w="797560" h="123189">
                <a:moveTo>
                  <a:pt x="754761" y="2540"/>
                </a:moveTo>
                <a:lnTo>
                  <a:pt x="746340" y="2540"/>
                </a:lnTo>
                <a:lnTo>
                  <a:pt x="745693" y="5727"/>
                </a:lnTo>
                <a:lnTo>
                  <a:pt x="744435" y="8077"/>
                </a:lnTo>
                <a:lnTo>
                  <a:pt x="740651" y="11036"/>
                </a:lnTo>
                <a:lnTo>
                  <a:pt x="737844" y="11785"/>
                </a:lnTo>
                <a:lnTo>
                  <a:pt x="730961" y="11785"/>
                </a:lnTo>
                <a:lnTo>
                  <a:pt x="728408" y="11010"/>
                </a:lnTo>
                <a:lnTo>
                  <a:pt x="724623" y="7962"/>
                </a:lnTo>
                <a:lnTo>
                  <a:pt x="723353" y="5638"/>
                </a:lnTo>
                <a:lnTo>
                  <a:pt x="722718" y="2540"/>
                </a:lnTo>
                <a:lnTo>
                  <a:pt x="714298" y="2540"/>
                </a:lnTo>
                <a:lnTo>
                  <a:pt x="714984" y="8280"/>
                </a:lnTo>
                <a:lnTo>
                  <a:pt x="717067" y="12687"/>
                </a:lnTo>
                <a:lnTo>
                  <a:pt x="724052" y="18745"/>
                </a:lnTo>
                <a:lnTo>
                  <a:pt x="728713" y="20269"/>
                </a:lnTo>
                <a:lnTo>
                  <a:pt x="740359" y="20269"/>
                </a:lnTo>
                <a:lnTo>
                  <a:pt x="745007" y="18732"/>
                </a:lnTo>
                <a:lnTo>
                  <a:pt x="751979" y="12623"/>
                </a:lnTo>
                <a:lnTo>
                  <a:pt x="752373" y="11785"/>
                </a:lnTo>
                <a:lnTo>
                  <a:pt x="754049" y="8280"/>
                </a:lnTo>
                <a:lnTo>
                  <a:pt x="754761" y="2540"/>
                </a:lnTo>
                <a:close/>
              </a:path>
              <a:path w="797560" h="123189">
                <a:moveTo>
                  <a:pt x="763320" y="30060"/>
                </a:moveTo>
                <a:lnTo>
                  <a:pt x="750036" y="30060"/>
                </a:lnTo>
                <a:lnTo>
                  <a:pt x="715873" y="85509"/>
                </a:lnTo>
                <a:lnTo>
                  <a:pt x="715873" y="30060"/>
                </a:lnTo>
                <a:lnTo>
                  <a:pt x="703554" y="30060"/>
                </a:lnTo>
                <a:lnTo>
                  <a:pt x="703554" y="102768"/>
                </a:lnTo>
                <a:lnTo>
                  <a:pt x="716838" y="102768"/>
                </a:lnTo>
                <a:lnTo>
                  <a:pt x="727532" y="85509"/>
                </a:lnTo>
                <a:lnTo>
                  <a:pt x="750989" y="47650"/>
                </a:lnTo>
                <a:lnTo>
                  <a:pt x="750989" y="102768"/>
                </a:lnTo>
                <a:lnTo>
                  <a:pt x="763320" y="102768"/>
                </a:lnTo>
                <a:lnTo>
                  <a:pt x="763320" y="47650"/>
                </a:lnTo>
                <a:lnTo>
                  <a:pt x="763320" y="30060"/>
                </a:lnTo>
                <a:close/>
              </a:path>
              <a:path w="797560" h="123189">
                <a:moveTo>
                  <a:pt x="797013" y="88722"/>
                </a:moveTo>
                <a:lnTo>
                  <a:pt x="782980" y="88722"/>
                </a:lnTo>
                <a:lnTo>
                  <a:pt x="782980" y="102755"/>
                </a:lnTo>
                <a:lnTo>
                  <a:pt x="789978" y="102755"/>
                </a:lnTo>
                <a:lnTo>
                  <a:pt x="789825" y="106908"/>
                </a:lnTo>
                <a:lnTo>
                  <a:pt x="789139" y="110096"/>
                </a:lnTo>
                <a:lnTo>
                  <a:pt x="786688" y="114515"/>
                </a:lnTo>
                <a:lnTo>
                  <a:pt x="784771" y="116205"/>
                </a:lnTo>
                <a:lnTo>
                  <a:pt x="782167" y="117335"/>
                </a:lnTo>
                <a:lnTo>
                  <a:pt x="785583" y="122605"/>
                </a:lnTo>
                <a:lnTo>
                  <a:pt x="789559" y="120878"/>
                </a:lnTo>
                <a:lnTo>
                  <a:pt x="792454" y="118414"/>
                </a:lnTo>
                <a:lnTo>
                  <a:pt x="796099" y="112077"/>
                </a:lnTo>
                <a:lnTo>
                  <a:pt x="797013" y="107911"/>
                </a:lnTo>
                <a:lnTo>
                  <a:pt x="797013" y="88722"/>
                </a:lnTo>
                <a:close/>
              </a:path>
            </a:pathLst>
          </a:custGeom>
          <a:solidFill>
            <a:srgbClr val="646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0" name="object 80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6057602" y="5187118"/>
            <a:ext cx="501079" cy="130892"/>
          </a:xfrm>
          <a:prstGeom prst="rect">
            <a:avLst/>
          </a:prstGeom>
        </p:spPr>
      </p:pic>
      <p:grpSp>
        <p:nvGrpSpPr>
          <p:cNvPr id="81" name="object 81"/>
          <p:cNvGrpSpPr/>
          <p:nvPr/>
        </p:nvGrpSpPr>
        <p:grpSpPr>
          <a:xfrm>
            <a:off x="5215259" y="5481725"/>
            <a:ext cx="1093470" cy="121920"/>
            <a:chOff x="5215259" y="5481725"/>
            <a:chExt cx="1093470" cy="121920"/>
          </a:xfrm>
        </p:grpSpPr>
        <p:sp>
          <p:nvSpPr>
            <p:cNvPr id="82" name="object 82"/>
            <p:cNvSpPr/>
            <p:nvPr/>
          </p:nvSpPr>
          <p:spPr>
            <a:xfrm>
              <a:off x="5215255" y="5509450"/>
              <a:ext cx="570230" cy="76200"/>
            </a:xfrm>
            <a:custGeom>
              <a:avLst/>
              <a:gdLst/>
              <a:ahLst/>
              <a:cxnLst/>
              <a:rect l="l" t="t" r="r" b="b"/>
              <a:pathLst>
                <a:path w="570229" h="76200">
                  <a:moveTo>
                    <a:pt x="57378" y="1651"/>
                  </a:moveTo>
                  <a:lnTo>
                    <a:pt x="0" y="1651"/>
                  </a:lnTo>
                  <a:lnTo>
                    <a:pt x="0" y="74358"/>
                  </a:lnTo>
                  <a:lnTo>
                    <a:pt x="12331" y="74358"/>
                  </a:lnTo>
                  <a:lnTo>
                    <a:pt x="12331" y="11849"/>
                  </a:lnTo>
                  <a:lnTo>
                    <a:pt x="45046" y="11849"/>
                  </a:lnTo>
                  <a:lnTo>
                    <a:pt x="45046" y="74358"/>
                  </a:lnTo>
                  <a:lnTo>
                    <a:pt x="57378" y="74358"/>
                  </a:lnTo>
                  <a:lnTo>
                    <a:pt x="57378" y="1651"/>
                  </a:lnTo>
                  <a:close/>
                </a:path>
                <a:path w="570229" h="76200">
                  <a:moveTo>
                    <a:pt x="139522" y="36969"/>
                  </a:moveTo>
                  <a:lnTo>
                    <a:pt x="126847" y="7162"/>
                  </a:lnTo>
                  <a:lnTo>
                    <a:pt x="126847" y="28549"/>
                  </a:lnTo>
                  <a:lnTo>
                    <a:pt x="126809" y="47307"/>
                  </a:lnTo>
                  <a:lnTo>
                    <a:pt x="124828" y="54216"/>
                  </a:lnTo>
                  <a:lnTo>
                    <a:pt x="116674" y="63550"/>
                  </a:lnTo>
                  <a:lnTo>
                    <a:pt x="111620" y="65862"/>
                  </a:lnTo>
                  <a:lnTo>
                    <a:pt x="99339" y="65862"/>
                  </a:lnTo>
                  <a:lnTo>
                    <a:pt x="94221" y="63538"/>
                  </a:lnTo>
                  <a:lnTo>
                    <a:pt x="86106" y="54279"/>
                  </a:lnTo>
                  <a:lnTo>
                    <a:pt x="84074" y="47307"/>
                  </a:lnTo>
                  <a:lnTo>
                    <a:pt x="84112" y="28549"/>
                  </a:lnTo>
                  <a:lnTo>
                    <a:pt x="86106" y="21729"/>
                  </a:lnTo>
                  <a:lnTo>
                    <a:pt x="90157" y="17106"/>
                  </a:lnTo>
                  <a:lnTo>
                    <a:pt x="94234" y="12509"/>
                  </a:lnTo>
                  <a:lnTo>
                    <a:pt x="99339" y="10210"/>
                  </a:lnTo>
                  <a:lnTo>
                    <a:pt x="111569" y="10210"/>
                  </a:lnTo>
                  <a:lnTo>
                    <a:pt x="116649" y="12522"/>
                  </a:lnTo>
                  <a:lnTo>
                    <a:pt x="120738" y="17145"/>
                  </a:lnTo>
                  <a:lnTo>
                    <a:pt x="124815" y="21793"/>
                  </a:lnTo>
                  <a:lnTo>
                    <a:pt x="126847" y="28549"/>
                  </a:lnTo>
                  <a:lnTo>
                    <a:pt x="126847" y="7162"/>
                  </a:lnTo>
                  <a:lnTo>
                    <a:pt x="124917" y="5524"/>
                  </a:lnTo>
                  <a:lnTo>
                    <a:pt x="119126" y="2451"/>
                  </a:lnTo>
                  <a:lnTo>
                    <a:pt x="112661" y="609"/>
                  </a:lnTo>
                  <a:lnTo>
                    <a:pt x="105498" y="0"/>
                  </a:lnTo>
                  <a:lnTo>
                    <a:pt x="96507" y="0"/>
                  </a:lnTo>
                  <a:lnTo>
                    <a:pt x="71412" y="37998"/>
                  </a:lnTo>
                  <a:lnTo>
                    <a:pt x="71996" y="46672"/>
                  </a:lnTo>
                  <a:lnTo>
                    <a:pt x="98234" y="75374"/>
                  </a:lnTo>
                  <a:lnTo>
                    <a:pt x="105498" y="75984"/>
                  </a:lnTo>
                  <a:lnTo>
                    <a:pt x="111848" y="75984"/>
                  </a:lnTo>
                  <a:lnTo>
                    <a:pt x="117690" y="74510"/>
                  </a:lnTo>
                  <a:lnTo>
                    <a:pt x="128422" y="68580"/>
                  </a:lnTo>
                  <a:lnTo>
                    <a:pt x="131089" y="65862"/>
                  </a:lnTo>
                  <a:lnTo>
                    <a:pt x="132511" y="64414"/>
                  </a:lnTo>
                  <a:lnTo>
                    <a:pt x="138125" y="53682"/>
                  </a:lnTo>
                  <a:lnTo>
                    <a:pt x="139458" y="46672"/>
                  </a:lnTo>
                  <a:lnTo>
                    <a:pt x="139522" y="36969"/>
                  </a:lnTo>
                  <a:close/>
                </a:path>
                <a:path w="570229" h="76200">
                  <a:moveTo>
                    <a:pt x="203885" y="49872"/>
                  </a:moveTo>
                  <a:lnTo>
                    <a:pt x="202971" y="46278"/>
                  </a:lnTo>
                  <a:lnTo>
                    <a:pt x="199313" y="40195"/>
                  </a:lnTo>
                  <a:lnTo>
                    <a:pt x="196583" y="37706"/>
                  </a:lnTo>
                  <a:lnTo>
                    <a:pt x="192938" y="35750"/>
                  </a:lnTo>
                  <a:lnTo>
                    <a:pt x="198678" y="32232"/>
                  </a:lnTo>
                  <a:lnTo>
                    <a:pt x="201549" y="27508"/>
                  </a:lnTo>
                  <a:lnTo>
                    <a:pt x="201549" y="15684"/>
                  </a:lnTo>
                  <a:lnTo>
                    <a:pt x="199351" y="10617"/>
                  </a:lnTo>
                  <a:lnTo>
                    <a:pt x="190538" y="2120"/>
                  </a:lnTo>
                  <a:lnTo>
                    <a:pt x="184467" y="0"/>
                  </a:lnTo>
                  <a:lnTo>
                    <a:pt x="176695" y="0"/>
                  </a:lnTo>
                  <a:lnTo>
                    <a:pt x="167195" y="1270"/>
                  </a:lnTo>
                  <a:lnTo>
                    <a:pt x="159613" y="5118"/>
                  </a:lnTo>
                  <a:lnTo>
                    <a:pt x="153974" y="11518"/>
                  </a:lnTo>
                  <a:lnTo>
                    <a:pt x="150279" y="20485"/>
                  </a:lnTo>
                  <a:lnTo>
                    <a:pt x="161988" y="22390"/>
                  </a:lnTo>
                  <a:lnTo>
                    <a:pt x="164769" y="14236"/>
                  </a:lnTo>
                  <a:lnTo>
                    <a:pt x="169633" y="10134"/>
                  </a:lnTo>
                  <a:lnTo>
                    <a:pt x="180086" y="10134"/>
                  </a:lnTo>
                  <a:lnTo>
                    <a:pt x="182930" y="11125"/>
                  </a:lnTo>
                  <a:lnTo>
                    <a:pt x="187375" y="15100"/>
                  </a:lnTo>
                  <a:lnTo>
                    <a:pt x="188480" y="17767"/>
                  </a:lnTo>
                  <a:lnTo>
                    <a:pt x="188480" y="23825"/>
                  </a:lnTo>
                  <a:lnTo>
                    <a:pt x="169926" y="31838"/>
                  </a:lnTo>
                  <a:lnTo>
                    <a:pt x="169926" y="41490"/>
                  </a:lnTo>
                  <a:lnTo>
                    <a:pt x="191554" y="50723"/>
                  </a:lnTo>
                  <a:lnTo>
                    <a:pt x="191554" y="57188"/>
                  </a:lnTo>
                  <a:lnTo>
                    <a:pt x="190182" y="60198"/>
                  </a:lnTo>
                  <a:lnTo>
                    <a:pt x="184645" y="64897"/>
                  </a:lnTo>
                  <a:lnTo>
                    <a:pt x="181203" y="66078"/>
                  </a:lnTo>
                  <a:lnTo>
                    <a:pt x="172885" y="66078"/>
                  </a:lnTo>
                  <a:lnTo>
                    <a:pt x="169202" y="64795"/>
                  </a:lnTo>
                  <a:lnTo>
                    <a:pt x="162775" y="59690"/>
                  </a:lnTo>
                  <a:lnTo>
                    <a:pt x="160642" y="56070"/>
                  </a:lnTo>
                  <a:lnTo>
                    <a:pt x="159588" y="51422"/>
                  </a:lnTo>
                  <a:lnTo>
                    <a:pt x="148005" y="53898"/>
                  </a:lnTo>
                  <a:lnTo>
                    <a:pt x="151295" y="63563"/>
                  </a:lnTo>
                  <a:lnTo>
                    <a:pt x="157200" y="70472"/>
                  </a:lnTo>
                  <a:lnTo>
                    <a:pt x="165709" y="74612"/>
                  </a:lnTo>
                  <a:lnTo>
                    <a:pt x="176834" y="75996"/>
                  </a:lnTo>
                  <a:lnTo>
                    <a:pt x="185369" y="75996"/>
                  </a:lnTo>
                  <a:lnTo>
                    <a:pt x="192011" y="73977"/>
                  </a:lnTo>
                  <a:lnTo>
                    <a:pt x="201498" y="65849"/>
                  </a:lnTo>
                  <a:lnTo>
                    <a:pt x="203885" y="60553"/>
                  </a:lnTo>
                  <a:lnTo>
                    <a:pt x="203885" y="49872"/>
                  </a:lnTo>
                  <a:close/>
                </a:path>
                <a:path w="570229" h="76200">
                  <a:moveTo>
                    <a:pt x="277749" y="1651"/>
                  </a:moveTo>
                  <a:lnTo>
                    <a:pt x="264464" y="1651"/>
                  </a:lnTo>
                  <a:lnTo>
                    <a:pt x="230301" y="57099"/>
                  </a:lnTo>
                  <a:lnTo>
                    <a:pt x="230301" y="1651"/>
                  </a:lnTo>
                  <a:lnTo>
                    <a:pt x="217982" y="1651"/>
                  </a:lnTo>
                  <a:lnTo>
                    <a:pt x="217982" y="74358"/>
                  </a:lnTo>
                  <a:lnTo>
                    <a:pt x="231267" y="74358"/>
                  </a:lnTo>
                  <a:lnTo>
                    <a:pt x="265417" y="19240"/>
                  </a:lnTo>
                  <a:lnTo>
                    <a:pt x="265417" y="74358"/>
                  </a:lnTo>
                  <a:lnTo>
                    <a:pt x="277749" y="74358"/>
                  </a:lnTo>
                  <a:lnTo>
                    <a:pt x="277749" y="1651"/>
                  </a:lnTo>
                  <a:close/>
                </a:path>
                <a:path w="570229" h="76200">
                  <a:moveTo>
                    <a:pt x="348183" y="1651"/>
                  </a:moveTo>
                  <a:lnTo>
                    <a:pt x="289102" y="1651"/>
                  </a:lnTo>
                  <a:lnTo>
                    <a:pt x="289102" y="11849"/>
                  </a:lnTo>
                  <a:lnTo>
                    <a:pt x="312521" y="11849"/>
                  </a:lnTo>
                  <a:lnTo>
                    <a:pt x="312521" y="74358"/>
                  </a:lnTo>
                  <a:lnTo>
                    <a:pt x="324777" y="74358"/>
                  </a:lnTo>
                  <a:lnTo>
                    <a:pt x="324777" y="11849"/>
                  </a:lnTo>
                  <a:lnTo>
                    <a:pt x="348183" y="11849"/>
                  </a:lnTo>
                  <a:lnTo>
                    <a:pt x="348183" y="1651"/>
                  </a:lnTo>
                  <a:close/>
                </a:path>
                <a:path w="570229" h="76200">
                  <a:moveTo>
                    <a:pt x="419582" y="1651"/>
                  </a:moveTo>
                  <a:lnTo>
                    <a:pt x="406298" y="1651"/>
                  </a:lnTo>
                  <a:lnTo>
                    <a:pt x="372135" y="57099"/>
                  </a:lnTo>
                  <a:lnTo>
                    <a:pt x="372135" y="1651"/>
                  </a:lnTo>
                  <a:lnTo>
                    <a:pt x="359816" y="1651"/>
                  </a:lnTo>
                  <a:lnTo>
                    <a:pt x="359816" y="74358"/>
                  </a:lnTo>
                  <a:lnTo>
                    <a:pt x="373100" y="74358"/>
                  </a:lnTo>
                  <a:lnTo>
                    <a:pt x="407250" y="19240"/>
                  </a:lnTo>
                  <a:lnTo>
                    <a:pt x="407250" y="74358"/>
                  </a:lnTo>
                  <a:lnTo>
                    <a:pt x="419582" y="74358"/>
                  </a:lnTo>
                  <a:lnTo>
                    <a:pt x="419582" y="1651"/>
                  </a:lnTo>
                  <a:close/>
                </a:path>
                <a:path w="570229" h="76200">
                  <a:moveTo>
                    <a:pt x="497332" y="49733"/>
                  </a:moveTo>
                  <a:lnTo>
                    <a:pt x="496214" y="46024"/>
                  </a:lnTo>
                  <a:lnTo>
                    <a:pt x="493572" y="42379"/>
                  </a:lnTo>
                  <a:lnTo>
                    <a:pt x="491693" y="39776"/>
                  </a:lnTo>
                  <a:lnTo>
                    <a:pt x="488861" y="37630"/>
                  </a:lnTo>
                  <a:lnTo>
                    <a:pt x="485432" y="36487"/>
                  </a:lnTo>
                  <a:lnTo>
                    <a:pt x="488315" y="34772"/>
                  </a:lnTo>
                  <a:lnTo>
                    <a:pt x="490461" y="32613"/>
                  </a:lnTo>
                  <a:lnTo>
                    <a:pt x="490664" y="32245"/>
                  </a:lnTo>
                  <a:lnTo>
                    <a:pt x="493344" y="27444"/>
                  </a:lnTo>
                  <a:lnTo>
                    <a:pt x="494055" y="24447"/>
                  </a:lnTo>
                  <a:lnTo>
                    <a:pt x="494068" y="16624"/>
                  </a:lnTo>
                  <a:lnTo>
                    <a:pt x="492836" y="12903"/>
                  </a:lnTo>
                  <a:lnTo>
                    <a:pt x="491998" y="11849"/>
                  </a:lnTo>
                  <a:lnTo>
                    <a:pt x="487946" y="6692"/>
                  </a:lnTo>
                  <a:lnTo>
                    <a:pt x="485038" y="4559"/>
                  </a:lnTo>
                  <a:lnTo>
                    <a:pt x="484670" y="4445"/>
                  </a:lnTo>
                  <a:lnTo>
                    <a:pt x="484670" y="51079"/>
                  </a:lnTo>
                  <a:lnTo>
                    <a:pt x="484644" y="54025"/>
                  </a:lnTo>
                  <a:lnTo>
                    <a:pt x="484543" y="57378"/>
                  </a:lnTo>
                  <a:lnTo>
                    <a:pt x="483171" y="60172"/>
                  </a:lnTo>
                  <a:lnTo>
                    <a:pt x="477964" y="63423"/>
                  </a:lnTo>
                  <a:lnTo>
                    <a:pt x="473176" y="64223"/>
                  </a:lnTo>
                  <a:lnTo>
                    <a:pt x="449973" y="64223"/>
                  </a:lnTo>
                  <a:lnTo>
                    <a:pt x="449973" y="42379"/>
                  </a:lnTo>
                  <a:lnTo>
                    <a:pt x="470230" y="42379"/>
                  </a:lnTo>
                  <a:lnTo>
                    <a:pt x="484670" y="51079"/>
                  </a:lnTo>
                  <a:lnTo>
                    <a:pt x="484670" y="4445"/>
                  </a:lnTo>
                  <a:lnTo>
                    <a:pt x="481520" y="3365"/>
                  </a:lnTo>
                  <a:lnTo>
                    <a:pt x="481520" y="18288"/>
                  </a:lnTo>
                  <a:lnTo>
                    <a:pt x="481520" y="24447"/>
                  </a:lnTo>
                  <a:lnTo>
                    <a:pt x="468363" y="32245"/>
                  </a:lnTo>
                  <a:lnTo>
                    <a:pt x="449973" y="32245"/>
                  </a:lnTo>
                  <a:lnTo>
                    <a:pt x="449973" y="11849"/>
                  </a:lnTo>
                  <a:lnTo>
                    <a:pt x="470103" y="11849"/>
                  </a:lnTo>
                  <a:lnTo>
                    <a:pt x="474738" y="12611"/>
                  </a:lnTo>
                  <a:lnTo>
                    <a:pt x="480174" y="15621"/>
                  </a:lnTo>
                  <a:lnTo>
                    <a:pt x="481520" y="18288"/>
                  </a:lnTo>
                  <a:lnTo>
                    <a:pt x="481520" y="3365"/>
                  </a:lnTo>
                  <a:lnTo>
                    <a:pt x="478231" y="2235"/>
                  </a:lnTo>
                  <a:lnTo>
                    <a:pt x="473036" y="1651"/>
                  </a:lnTo>
                  <a:lnTo>
                    <a:pt x="437642" y="1651"/>
                  </a:lnTo>
                  <a:lnTo>
                    <a:pt x="437642" y="74358"/>
                  </a:lnTo>
                  <a:lnTo>
                    <a:pt x="478967" y="74358"/>
                  </a:lnTo>
                  <a:lnTo>
                    <a:pt x="485482" y="72694"/>
                  </a:lnTo>
                  <a:lnTo>
                    <a:pt x="494423" y="66027"/>
                  </a:lnTo>
                  <a:lnTo>
                    <a:pt x="495287" y="64223"/>
                  </a:lnTo>
                  <a:lnTo>
                    <a:pt x="496887" y="60909"/>
                  </a:lnTo>
                  <a:lnTo>
                    <a:pt x="497332" y="54025"/>
                  </a:lnTo>
                  <a:lnTo>
                    <a:pt x="497332" y="49733"/>
                  </a:lnTo>
                  <a:close/>
                </a:path>
                <a:path w="570229" h="76200">
                  <a:moveTo>
                    <a:pt x="569683" y="1651"/>
                  </a:moveTo>
                  <a:lnTo>
                    <a:pt x="557352" y="1651"/>
                  </a:lnTo>
                  <a:lnTo>
                    <a:pt x="557352" y="31915"/>
                  </a:lnTo>
                  <a:lnTo>
                    <a:pt x="523201" y="31915"/>
                  </a:lnTo>
                  <a:lnTo>
                    <a:pt x="523201" y="1651"/>
                  </a:lnTo>
                  <a:lnTo>
                    <a:pt x="510870" y="1651"/>
                  </a:lnTo>
                  <a:lnTo>
                    <a:pt x="510870" y="74358"/>
                  </a:lnTo>
                  <a:lnTo>
                    <a:pt x="523201" y="74358"/>
                  </a:lnTo>
                  <a:lnTo>
                    <a:pt x="523201" y="42113"/>
                  </a:lnTo>
                  <a:lnTo>
                    <a:pt x="557352" y="42113"/>
                  </a:lnTo>
                  <a:lnTo>
                    <a:pt x="557352" y="74358"/>
                  </a:lnTo>
                  <a:lnTo>
                    <a:pt x="569683" y="74358"/>
                  </a:lnTo>
                  <a:lnTo>
                    <a:pt x="569683" y="1651"/>
                  </a:lnTo>
                  <a:close/>
                </a:path>
              </a:pathLst>
            </a:custGeom>
            <a:solidFill>
              <a:srgbClr val="6469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804039" y="5483571"/>
              <a:ext cx="158586" cy="100228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5983020" y="5569761"/>
              <a:ext cx="15240" cy="34290"/>
            </a:xfrm>
            <a:custGeom>
              <a:avLst/>
              <a:gdLst/>
              <a:ahLst/>
              <a:cxnLst/>
              <a:rect l="l" t="t" r="r" b="b"/>
              <a:pathLst>
                <a:path w="15239" h="34289">
                  <a:moveTo>
                    <a:pt x="14846" y="0"/>
                  </a:moveTo>
                  <a:lnTo>
                    <a:pt x="812" y="0"/>
                  </a:lnTo>
                  <a:lnTo>
                    <a:pt x="812" y="14033"/>
                  </a:lnTo>
                  <a:lnTo>
                    <a:pt x="7797" y="14033"/>
                  </a:lnTo>
                  <a:lnTo>
                    <a:pt x="7658" y="18186"/>
                  </a:lnTo>
                  <a:lnTo>
                    <a:pt x="6972" y="21374"/>
                  </a:lnTo>
                  <a:lnTo>
                    <a:pt x="4508" y="25793"/>
                  </a:lnTo>
                  <a:lnTo>
                    <a:pt x="2603" y="27482"/>
                  </a:lnTo>
                  <a:lnTo>
                    <a:pt x="0" y="28613"/>
                  </a:lnTo>
                  <a:lnTo>
                    <a:pt x="3416" y="33883"/>
                  </a:lnTo>
                  <a:lnTo>
                    <a:pt x="7391" y="32156"/>
                  </a:lnTo>
                  <a:lnTo>
                    <a:pt x="10287" y="29692"/>
                  </a:lnTo>
                  <a:lnTo>
                    <a:pt x="13931" y="23355"/>
                  </a:lnTo>
                  <a:lnTo>
                    <a:pt x="14846" y="19189"/>
                  </a:lnTo>
                  <a:lnTo>
                    <a:pt x="14846" y="0"/>
                  </a:lnTo>
                  <a:close/>
                </a:path>
              </a:pathLst>
            </a:custGeom>
            <a:solidFill>
              <a:srgbClr val="6469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041306" y="5481725"/>
              <a:ext cx="267315" cy="104397"/>
            </a:xfrm>
            <a:prstGeom prst="rect">
              <a:avLst/>
            </a:prstGeom>
          </p:spPr>
        </p:pic>
      </p:grpSp>
      <p:sp>
        <p:nvSpPr>
          <p:cNvPr id="86" name="object 86"/>
          <p:cNvSpPr/>
          <p:nvPr/>
        </p:nvSpPr>
        <p:spPr>
          <a:xfrm>
            <a:off x="5122164" y="6397599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5">
                <a:moveTo>
                  <a:pt x="31762" y="0"/>
                </a:moveTo>
                <a:lnTo>
                  <a:pt x="0" y="0"/>
                </a:lnTo>
                <a:lnTo>
                  <a:pt x="0" y="32143"/>
                </a:lnTo>
                <a:lnTo>
                  <a:pt x="31762" y="32143"/>
                </a:lnTo>
                <a:lnTo>
                  <a:pt x="31762" y="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122164" y="6122568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5">
                <a:moveTo>
                  <a:pt x="31762" y="0"/>
                </a:moveTo>
                <a:lnTo>
                  <a:pt x="0" y="0"/>
                </a:lnTo>
                <a:lnTo>
                  <a:pt x="0" y="32143"/>
                </a:lnTo>
                <a:lnTo>
                  <a:pt x="31762" y="32143"/>
                </a:lnTo>
                <a:lnTo>
                  <a:pt x="31762" y="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122164" y="5829680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5">
                <a:moveTo>
                  <a:pt x="31762" y="0"/>
                </a:moveTo>
                <a:lnTo>
                  <a:pt x="0" y="0"/>
                </a:lnTo>
                <a:lnTo>
                  <a:pt x="0" y="32131"/>
                </a:lnTo>
                <a:lnTo>
                  <a:pt x="31762" y="32131"/>
                </a:lnTo>
                <a:lnTo>
                  <a:pt x="31762" y="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122164" y="5534405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5">
                <a:moveTo>
                  <a:pt x="31762" y="0"/>
                </a:moveTo>
                <a:lnTo>
                  <a:pt x="0" y="0"/>
                </a:lnTo>
                <a:lnTo>
                  <a:pt x="0" y="32131"/>
                </a:lnTo>
                <a:lnTo>
                  <a:pt x="31762" y="32131"/>
                </a:lnTo>
                <a:lnTo>
                  <a:pt x="31762" y="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122164" y="5239130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5">
                <a:moveTo>
                  <a:pt x="31762" y="0"/>
                </a:moveTo>
                <a:lnTo>
                  <a:pt x="0" y="0"/>
                </a:lnTo>
                <a:lnTo>
                  <a:pt x="0" y="32131"/>
                </a:lnTo>
                <a:lnTo>
                  <a:pt x="31762" y="32131"/>
                </a:lnTo>
                <a:lnTo>
                  <a:pt x="31762" y="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122164" y="4943855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5">
                <a:moveTo>
                  <a:pt x="31762" y="0"/>
                </a:moveTo>
                <a:lnTo>
                  <a:pt x="0" y="0"/>
                </a:lnTo>
                <a:lnTo>
                  <a:pt x="0" y="32131"/>
                </a:lnTo>
                <a:lnTo>
                  <a:pt x="31762" y="32131"/>
                </a:lnTo>
                <a:lnTo>
                  <a:pt x="31762" y="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211419" y="5776302"/>
            <a:ext cx="797560" cy="123189"/>
          </a:xfrm>
          <a:custGeom>
            <a:avLst/>
            <a:gdLst/>
            <a:ahLst/>
            <a:cxnLst/>
            <a:rect l="l" t="t" r="r" b="b"/>
            <a:pathLst>
              <a:path w="797560" h="123189">
                <a:moveTo>
                  <a:pt x="63322" y="77711"/>
                </a:moveTo>
                <a:lnTo>
                  <a:pt x="51206" y="76136"/>
                </a:lnTo>
                <a:lnTo>
                  <a:pt x="50342" y="82296"/>
                </a:lnTo>
                <a:lnTo>
                  <a:pt x="48298" y="86868"/>
                </a:lnTo>
                <a:lnTo>
                  <a:pt x="41808" y="92798"/>
                </a:lnTo>
                <a:lnTo>
                  <a:pt x="37757" y="94284"/>
                </a:lnTo>
                <a:lnTo>
                  <a:pt x="26911" y="94284"/>
                </a:lnTo>
                <a:lnTo>
                  <a:pt x="22021" y="92062"/>
                </a:lnTo>
                <a:lnTo>
                  <a:pt x="14528" y="83210"/>
                </a:lnTo>
                <a:lnTo>
                  <a:pt x="12661" y="76111"/>
                </a:lnTo>
                <a:lnTo>
                  <a:pt x="12661" y="56718"/>
                </a:lnTo>
                <a:lnTo>
                  <a:pt x="14605" y="49669"/>
                </a:lnTo>
                <a:lnTo>
                  <a:pt x="22364" y="40779"/>
                </a:lnTo>
                <a:lnTo>
                  <a:pt x="27406" y="38544"/>
                </a:lnTo>
                <a:lnTo>
                  <a:pt x="37719" y="38544"/>
                </a:lnTo>
                <a:lnTo>
                  <a:pt x="41224" y="39789"/>
                </a:lnTo>
                <a:lnTo>
                  <a:pt x="47015" y="44704"/>
                </a:lnTo>
                <a:lnTo>
                  <a:pt x="49034" y="48374"/>
                </a:lnTo>
                <a:lnTo>
                  <a:pt x="50177" y="53263"/>
                </a:lnTo>
                <a:lnTo>
                  <a:pt x="62153" y="51422"/>
                </a:lnTo>
                <a:lnTo>
                  <a:pt x="60744" y="44081"/>
                </a:lnTo>
                <a:lnTo>
                  <a:pt x="57531" y="38392"/>
                </a:lnTo>
                <a:lnTo>
                  <a:pt x="47485" y="30403"/>
                </a:lnTo>
                <a:lnTo>
                  <a:pt x="41033" y="28409"/>
                </a:lnTo>
                <a:lnTo>
                  <a:pt x="26885" y="28409"/>
                </a:lnTo>
                <a:lnTo>
                  <a:pt x="0" y="58839"/>
                </a:lnTo>
                <a:lnTo>
                  <a:pt x="0" y="66687"/>
                </a:lnTo>
                <a:lnTo>
                  <a:pt x="19608" y="101968"/>
                </a:lnTo>
                <a:lnTo>
                  <a:pt x="33058" y="104406"/>
                </a:lnTo>
                <a:lnTo>
                  <a:pt x="41008" y="104406"/>
                </a:lnTo>
                <a:lnTo>
                  <a:pt x="47713" y="102044"/>
                </a:lnTo>
                <a:lnTo>
                  <a:pt x="58610" y="92595"/>
                </a:lnTo>
                <a:lnTo>
                  <a:pt x="62001" y="86055"/>
                </a:lnTo>
                <a:lnTo>
                  <a:pt x="63322" y="77711"/>
                </a:lnTo>
                <a:close/>
              </a:path>
              <a:path w="797560" h="123189">
                <a:moveTo>
                  <a:pt x="126314" y="30060"/>
                </a:moveTo>
                <a:lnTo>
                  <a:pt x="67233" y="30060"/>
                </a:lnTo>
                <a:lnTo>
                  <a:pt x="67233" y="40259"/>
                </a:lnTo>
                <a:lnTo>
                  <a:pt x="90652" y="40259"/>
                </a:lnTo>
                <a:lnTo>
                  <a:pt x="90652" y="102768"/>
                </a:lnTo>
                <a:lnTo>
                  <a:pt x="102908" y="102768"/>
                </a:lnTo>
                <a:lnTo>
                  <a:pt x="102908" y="40259"/>
                </a:lnTo>
                <a:lnTo>
                  <a:pt x="126314" y="40259"/>
                </a:lnTo>
                <a:lnTo>
                  <a:pt x="126314" y="30060"/>
                </a:lnTo>
                <a:close/>
              </a:path>
              <a:path w="797560" h="123189">
                <a:moveTo>
                  <a:pt x="200736" y="102755"/>
                </a:moveTo>
                <a:lnTo>
                  <a:pt x="196824" y="66268"/>
                </a:lnTo>
                <a:lnTo>
                  <a:pt x="196710" y="48374"/>
                </a:lnTo>
                <a:lnTo>
                  <a:pt x="196621" y="46596"/>
                </a:lnTo>
                <a:lnTo>
                  <a:pt x="196215" y="44488"/>
                </a:lnTo>
                <a:lnTo>
                  <a:pt x="195478" y="41122"/>
                </a:lnTo>
                <a:lnTo>
                  <a:pt x="194322" y="38608"/>
                </a:lnTo>
                <a:lnTo>
                  <a:pt x="194195" y="38328"/>
                </a:lnTo>
                <a:lnTo>
                  <a:pt x="190550" y="33896"/>
                </a:lnTo>
                <a:lnTo>
                  <a:pt x="187706" y="32067"/>
                </a:lnTo>
                <a:lnTo>
                  <a:pt x="179933" y="29133"/>
                </a:lnTo>
                <a:lnTo>
                  <a:pt x="174904" y="28409"/>
                </a:lnTo>
                <a:lnTo>
                  <a:pt x="162433" y="28409"/>
                </a:lnTo>
                <a:lnTo>
                  <a:pt x="135902" y="50787"/>
                </a:lnTo>
                <a:lnTo>
                  <a:pt x="147955" y="52438"/>
                </a:lnTo>
                <a:lnTo>
                  <a:pt x="149263" y="47282"/>
                </a:lnTo>
                <a:lnTo>
                  <a:pt x="151307" y="43688"/>
                </a:lnTo>
                <a:lnTo>
                  <a:pt x="156832" y="39624"/>
                </a:lnTo>
                <a:lnTo>
                  <a:pt x="161112" y="38608"/>
                </a:lnTo>
                <a:lnTo>
                  <a:pt x="173113" y="38608"/>
                </a:lnTo>
                <a:lnTo>
                  <a:pt x="177787" y="40005"/>
                </a:lnTo>
                <a:lnTo>
                  <a:pt x="183273" y="44843"/>
                </a:lnTo>
                <a:lnTo>
                  <a:pt x="184442" y="48374"/>
                </a:lnTo>
                <a:lnTo>
                  <a:pt x="184365" y="56616"/>
                </a:lnTo>
                <a:lnTo>
                  <a:pt x="184365" y="66268"/>
                </a:lnTo>
                <a:lnTo>
                  <a:pt x="166319" y="94742"/>
                </a:lnTo>
                <a:lnTo>
                  <a:pt x="156781" y="94742"/>
                </a:lnTo>
                <a:lnTo>
                  <a:pt x="153136" y="93649"/>
                </a:lnTo>
                <a:lnTo>
                  <a:pt x="150660" y="91452"/>
                </a:lnTo>
                <a:lnTo>
                  <a:pt x="148158" y="89281"/>
                </a:lnTo>
                <a:lnTo>
                  <a:pt x="147002" y="86715"/>
                </a:lnTo>
                <a:lnTo>
                  <a:pt x="146926" y="81102"/>
                </a:lnTo>
                <a:lnTo>
                  <a:pt x="147497" y="79159"/>
                </a:lnTo>
                <a:lnTo>
                  <a:pt x="173189" y="69646"/>
                </a:lnTo>
                <a:lnTo>
                  <a:pt x="179895" y="68097"/>
                </a:lnTo>
                <a:lnTo>
                  <a:pt x="184365" y="66268"/>
                </a:lnTo>
                <a:lnTo>
                  <a:pt x="184365" y="56616"/>
                </a:lnTo>
                <a:lnTo>
                  <a:pt x="179666" y="58254"/>
                </a:lnTo>
                <a:lnTo>
                  <a:pt x="172339" y="59664"/>
                </a:lnTo>
                <a:lnTo>
                  <a:pt x="134581" y="76771"/>
                </a:lnTo>
                <a:lnTo>
                  <a:pt x="133781" y="80022"/>
                </a:lnTo>
                <a:lnTo>
                  <a:pt x="133781" y="89662"/>
                </a:lnTo>
                <a:lnTo>
                  <a:pt x="135928" y="94640"/>
                </a:lnTo>
                <a:lnTo>
                  <a:pt x="144500" y="102450"/>
                </a:lnTo>
                <a:lnTo>
                  <a:pt x="150647" y="104394"/>
                </a:lnTo>
                <a:lnTo>
                  <a:pt x="163461" y="104394"/>
                </a:lnTo>
                <a:lnTo>
                  <a:pt x="167995" y="103593"/>
                </a:lnTo>
                <a:lnTo>
                  <a:pt x="176441" y="100406"/>
                </a:lnTo>
                <a:lnTo>
                  <a:pt x="180835" y="97675"/>
                </a:lnTo>
                <a:lnTo>
                  <a:pt x="184277" y="94742"/>
                </a:lnTo>
                <a:lnTo>
                  <a:pt x="185394" y="93789"/>
                </a:lnTo>
                <a:lnTo>
                  <a:pt x="185750" y="97218"/>
                </a:lnTo>
                <a:lnTo>
                  <a:pt x="186588" y="100203"/>
                </a:lnTo>
                <a:lnTo>
                  <a:pt x="187858" y="102755"/>
                </a:lnTo>
                <a:lnTo>
                  <a:pt x="200736" y="102755"/>
                </a:lnTo>
                <a:close/>
              </a:path>
              <a:path w="797560" h="123189">
                <a:moveTo>
                  <a:pt x="281305" y="74968"/>
                </a:moveTo>
                <a:lnTo>
                  <a:pt x="272199" y="40259"/>
                </a:lnTo>
                <a:lnTo>
                  <a:pt x="271919" y="39890"/>
                </a:lnTo>
                <a:lnTo>
                  <a:pt x="268427" y="36880"/>
                </a:lnTo>
                <a:lnTo>
                  <a:pt x="268427" y="58521"/>
                </a:lnTo>
                <a:lnTo>
                  <a:pt x="268363" y="74968"/>
                </a:lnTo>
                <a:lnTo>
                  <a:pt x="266534" y="81534"/>
                </a:lnTo>
                <a:lnTo>
                  <a:pt x="258902" y="91884"/>
                </a:lnTo>
                <a:lnTo>
                  <a:pt x="253936" y="94475"/>
                </a:lnTo>
                <a:lnTo>
                  <a:pt x="241846" y="94475"/>
                </a:lnTo>
                <a:lnTo>
                  <a:pt x="236816" y="92252"/>
                </a:lnTo>
                <a:lnTo>
                  <a:pt x="228638" y="83312"/>
                </a:lnTo>
                <a:lnTo>
                  <a:pt x="226606" y="76847"/>
                </a:lnTo>
                <a:lnTo>
                  <a:pt x="226606" y="59867"/>
                </a:lnTo>
                <a:lnTo>
                  <a:pt x="228460" y="53047"/>
                </a:lnTo>
                <a:lnTo>
                  <a:pt x="235077" y="43891"/>
                </a:lnTo>
                <a:lnTo>
                  <a:pt x="235851" y="42811"/>
                </a:lnTo>
                <a:lnTo>
                  <a:pt x="241096" y="40259"/>
                </a:lnTo>
                <a:lnTo>
                  <a:pt x="254419" y="40259"/>
                </a:lnTo>
                <a:lnTo>
                  <a:pt x="259473" y="42672"/>
                </a:lnTo>
                <a:lnTo>
                  <a:pt x="266636" y="52349"/>
                </a:lnTo>
                <a:lnTo>
                  <a:pt x="268427" y="58521"/>
                </a:lnTo>
                <a:lnTo>
                  <a:pt x="268427" y="36880"/>
                </a:lnTo>
                <a:lnTo>
                  <a:pt x="266928" y="35585"/>
                </a:lnTo>
                <a:lnTo>
                  <a:pt x="261315" y="32512"/>
                </a:lnTo>
                <a:lnTo>
                  <a:pt x="255079" y="30670"/>
                </a:lnTo>
                <a:lnTo>
                  <a:pt x="248234" y="30060"/>
                </a:lnTo>
                <a:lnTo>
                  <a:pt x="243039" y="30060"/>
                </a:lnTo>
                <a:lnTo>
                  <a:pt x="238353" y="31216"/>
                </a:lnTo>
                <a:lnTo>
                  <a:pt x="230060" y="35814"/>
                </a:lnTo>
                <a:lnTo>
                  <a:pt x="226415" y="39281"/>
                </a:lnTo>
                <a:lnTo>
                  <a:pt x="223316" y="43891"/>
                </a:lnTo>
                <a:lnTo>
                  <a:pt x="223507" y="37096"/>
                </a:lnTo>
                <a:lnTo>
                  <a:pt x="244627" y="14859"/>
                </a:lnTo>
                <a:lnTo>
                  <a:pt x="262470" y="14859"/>
                </a:lnTo>
                <a:lnTo>
                  <a:pt x="267627" y="14579"/>
                </a:lnTo>
                <a:lnTo>
                  <a:pt x="279933" y="152"/>
                </a:lnTo>
                <a:lnTo>
                  <a:pt x="269049" y="0"/>
                </a:lnTo>
                <a:lnTo>
                  <a:pt x="268719" y="1003"/>
                </a:lnTo>
                <a:lnTo>
                  <a:pt x="268008" y="1651"/>
                </a:lnTo>
                <a:lnTo>
                  <a:pt x="265722" y="2197"/>
                </a:lnTo>
                <a:lnTo>
                  <a:pt x="260946" y="2336"/>
                </a:lnTo>
                <a:lnTo>
                  <a:pt x="252552" y="2336"/>
                </a:lnTo>
                <a:lnTo>
                  <a:pt x="243078" y="2959"/>
                </a:lnTo>
                <a:lnTo>
                  <a:pt x="213385" y="37909"/>
                </a:lnTo>
                <a:lnTo>
                  <a:pt x="212775" y="51142"/>
                </a:lnTo>
                <a:lnTo>
                  <a:pt x="213017" y="61747"/>
                </a:lnTo>
                <a:lnTo>
                  <a:pt x="232422" y="102425"/>
                </a:lnTo>
                <a:lnTo>
                  <a:pt x="239128" y="104406"/>
                </a:lnTo>
                <a:lnTo>
                  <a:pt x="255193" y="104406"/>
                </a:lnTo>
                <a:lnTo>
                  <a:pt x="279730" y="81927"/>
                </a:lnTo>
                <a:lnTo>
                  <a:pt x="281305" y="74968"/>
                </a:lnTo>
                <a:close/>
              </a:path>
              <a:path w="797560" h="123189">
                <a:moveTo>
                  <a:pt x="356285" y="30060"/>
                </a:moveTo>
                <a:lnTo>
                  <a:pt x="343001" y="30060"/>
                </a:lnTo>
                <a:lnTo>
                  <a:pt x="308838" y="85509"/>
                </a:lnTo>
                <a:lnTo>
                  <a:pt x="308838" y="30060"/>
                </a:lnTo>
                <a:lnTo>
                  <a:pt x="296519" y="30060"/>
                </a:lnTo>
                <a:lnTo>
                  <a:pt x="296519" y="102768"/>
                </a:lnTo>
                <a:lnTo>
                  <a:pt x="309803" y="102768"/>
                </a:lnTo>
                <a:lnTo>
                  <a:pt x="343954" y="47650"/>
                </a:lnTo>
                <a:lnTo>
                  <a:pt x="343954" y="102768"/>
                </a:lnTo>
                <a:lnTo>
                  <a:pt x="356285" y="102768"/>
                </a:lnTo>
                <a:lnTo>
                  <a:pt x="356285" y="30060"/>
                </a:lnTo>
                <a:close/>
              </a:path>
              <a:path w="797560" h="123189">
                <a:moveTo>
                  <a:pt x="435978" y="30060"/>
                </a:moveTo>
                <a:lnTo>
                  <a:pt x="378752" y="30060"/>
                </a:lnTo>
                <a:lnTo>
                  <a:pt x="378752" y="84289"/>
                </a:lnTo>
                <a:lnTo>
                  <a:pt x="378561" y="87998"/>
                </a:lnTo>
                <a:lnTo>
                  <a:pt x="377837" y="90284"/>
                </a:lnTo>
                <a:lnTo>
                  <a:pt x="377101" y="91122"/>
                </a:lnTo>
                <a:lnTo>
                  <a:pt x="374904" y="92163"/>
                </a:lnTo>
                <a:lnTo>
                  <a:pt x="373087" y="92417"/>
                </a:lnTo>
                <a:lnTo>
                  <a:pt x="365125" y="92417"/>
                </a:lnTo>
                <a:lnTo>
                  <a:pt x="365125" y="102692"/>
                </a:lnTo>
                <a:lnTo>
                  <a:pt x="372173" y="103251"/>
                </a:lnTo>
                <a:lnTo>
                  <a:pt x="379704" y="103251"/>
                </a:lnTo>
                <a:lnTo>
                  <a:pt x="391071" y="84912"/>
                </a:lnTo>
                <a:lnTo>
                  <a:pt x="391071" y="40259"/>
                </a:lnTo>
                <a:lnTo>
                  <a:pt x="423722" y="40259"/>
                </a:lnTo>
                <a:lnTo>
                  <a:pt x="423722" y="102768"/>
                </a:lnTo>
                <a:lnTo>
                  <a:pt x="435978" y="102768"/>
                </a:lnTo>
                <a:lnTo>
                  <a:pt x="435978" y="30060"/>
                </a:lnTo>
                <a:close/>
              </a:path>
              <a:path w="797560" h="123189">
                <a:moveTo>
                  <a:pt x="513041" y="73787"/>
                </a:moveTo>
                <a:lnTo>
                  <a:pt x="510463" y="68668"/>
                </a:lnTo>
                <a:lnTo>
                  <a:pt x="510298" y="68338"/>
                </a:lnTo>
                <a:lnTo>
                  <a:pt x="500316" y="61201"/>
                </a:lnTo>
                <a:lnTo>
                  <a:pt x="500316" y="77635"/>
                </a:lnTo>
                <a:lnTo>
                  <a:pt x="500316" y="84861"/>
                </a:lnTo>
                <a:lnTo>
                  <a:pt x="498652" y="87845"/>
                </a:lnTo>
                <a:lnTo>
                  <a:pt x="491985" y="91681"/>
                </a:lnTo>
                <a:lnTo>
                  <a:pt x="486422" y="92633"/>
                </a:lnTo>
                <a:lnTo>
                  <a:pt x="465670" y="92633"/>
                </a:lnTo>
                <a:lnTo>
                  <a:pt x="465670" y="68668"/>
                </a:lnTo>
                <a:lnTo>
                  <a:pt x="488696" y="68668"/>
                </a:lnTo>
                <a:lnTo>
                  <a:pt x="494144" y="69900"/>
                </a:lnTo>
                <a:lnTo>
                  <a:pt x="499084" y="74841"/>
                </a:lnTo>
                <a:lnTo>
                  <a:pt x="500316" y="77635"/>
                </a:lnTo>
                <a:lnTo>
                  <a:pt x="500316" y="61201"/>
                </a:lnTo>
                <a:lnTo>
                  <a:pt x="499287" y="60452"/>
                </a:lnTo>
                <a:lnTo>
                  <a:pt x="491451" y="58483"/>
                </a:lnTo>
                <a:lnTo>
                  <a:pt x="465670" y="58483"/>
                </a:lnTo>
                <a:lnTo>
                  <a:pt x="465670" y="30060"/>
                </a:lnTo>
                <a:lnTo>
                  <a:pt x="453339" y="30060"/>
                </a:lnTo>
                <a:lnTo>
                  <a:pt x="453339" y="102768"/>
                </a:lnTo>
                <a:lnTo>
                  <a:pt x="494245" y="102768"/>
                </a:lnTo>
                <a:lnTo>
                  <a:pt x="501573" y="100609"/>
                </a:lnTo>
                <a:lnTo>
                  <a:pt x="510070" y="92633"/>
                </a:lnTo>
                <a:lnTo>
                  <a:pt x="510755" y="91986"/>
                </a:lnTo>
                <a:lnTo>
                  <a:pt x="513041" y="86791"/>
                </a:lnTo>
                <a:lnTo>
                  <a:pt x="513041" y="73787"/>
                </a:lnTo>
                <a:close/>
              </a:path>
              <a:path w="797560" h="123189">
                <a:moveTo>
                  <a:pt x="585482" y="30060"/>
                </a:moveTo>
                <a:lnTo>
                  <a:pt x="573151" y="30060"/>
                </a:lnTo>
                <a:lnTo>
                  <a:pt x="573151" y="60325"/>
                </a:lnTo>
                <a:lnTo>
                  <a:pt x="539000" y="60325"/>
                </a:lnTo>
                <a:lnTo>
                  <a:pt x="539000" y="30060"/>
                </a:lnTo>
                <a:lnTo>
                  <a:pt x="526669" y="30060"/>
                </a:lnTo>
                <a:lnTo>
                  <a:pt x="526669" y="102768"/>
                </a:lnTo>
                <a:lnTo>
                  <a:pt x="539000" y="102768"/>
                </a:lnTo>
                <a:lnTo>
                  <a:pt x="539000" y="70523"/>
                </a:lnTo>
                <a:lnTo>
                  <a:pt x="573151" y="70523"/>
                </a:lnTo>
                <a:lnTo>
                  <a:pt x="573151" y="102768"/>
                </a:lnTo>
                <a:lnTo>
                  <a:pt x="585482" y="102768"/>
                </a:lnTo>
                <a:lnTo>
                  <a:pt x="585482" y="30060"/>
                </a:lnTo>
                <a:close/>
              </a:path>
              <a:path w="797560" h="123189">
                <a:moveTo>
                  <a:pt x="662889" y="73774"/>
                </a:moveTo>
                <a:lnTo>
                  <a:pt x="660298" y="68656"/>
                </a:lnTo>
                <a:lnTo>
                  <a:pt x="660133" y="68326"/>
                </a:lnTo>
                <a:lnTo>
                  <a:pt x="650151" y="61175"/>
                </a:lnTo>
                <a:lnTo>
                  <a:pt x="650151" y="77622"/>
                </a:lnTo>
                <a:lnTo>
                  <a:pt x="650151" y="84848"/>
                </a:lnTo>
                <a:lnTo>
                  <a:pt x="648487" y="87833"/>
                </a:lnTo>
                <a:lnTo>
                  <a:pt x="641832" y="91668"/>
                </a:lnTo>
                <a:lnTo>
                  <a:pt x="636257" y="92621"/>
                </a:lnTo>
                <a:lnTo>
                  <a:pt x="615505" y="92621"/>
                </a:lnTo>
                <a:lnTo>
                  <a:pt x="615505" y="68656"/>
                </a:lnTo>
                <a:lnTo>
                  <a:pt x="638543" y="68656"/>
                </a:lnTo>
                <a:lnTo>
                  <a:pt x="644004" y="69888"/>
                </a:lnTo>
                <a:lnTo>
                  <a:pt x="648919" y="74828"/>
                </a:lnTo>
                <a:lnTo>
                  <a:pt x="650151" y="77622"/>
                </a:lnTo>
                <a:lnTo>
                  <a:pt x="650151" y="61175"/>
                </a:lnTo>
                <a:lnTo>
                  <a:pt x="649135" y="60439"/>
                </a:lnTo>
                <a:lnTo>
                  <a:pt x="641299" y="58470"/>
                </a:lnTo>
                <a:lnTo>
                  <a:pt x="615505" y="58470"/>
                </a:lnTo>
                <a:lnTo>
                  <a:pt x="615505" y="30048"/>
                </a:lnTo>
                <a:lnTo>
                  <a:pt x="603199" y="30048"/>
                </a:lnTo>
                <a:lnTo>
                  <a:pt x="603199" y="102755"/>
                </a:lnTo>
                <a:lnTo>
                  <a:pt x="644080" y="102755"/>
                </a:lnTo>
                <a:lnTo>
                  <a:pt x="651421" y="100596"/>
                </a:lnTo>
                <a:lnTo>
                  <a:pt x="659892" y="92621"/>
                </a:lnTo>
                <a:lnTo>
                  <a:pt x="660590" y="91973"/>
                </a:lnTo>
                <a:lnTo>
                  <a:pt x="662889" y="86779"/>
                </a:lnTo>
                <a:lnTo>
                  <a:pt x="662889" y="73774"/>
                </a:lnTo>
                <a:close/>
              </a:path>
              <a:path w="797560" h="123189">
                <a:moveTo>
                  <a:pt x="684453" y="30048"/>
                </a:moveTo>
                <a:lnTo>
                  <a:pt x="672122" y="30048"/>
                </a:lnTo>
                <a:lnTo>
                  <a:pt x="672122" y="102755"/>
                </a:lnTo>
                <a:lnTo>
                  <a:pt x="684453" y="102755"/>
                </a:lnTo>
                <a:lnTo>
                  <a:pt x="684453" y="30048"/>
                </a:lnTo>
                <a:close/>
              </a:path>
              <a:path w="797560" h="123189">
                <a:moveTo>
                  <a:pt x="754761" y="2540"/>
                </a:moveTo>
                <a:lnTo>
                  <a:pt x="746340" y="2540"/>
                </a:lnTo>
                <a:lnTo>
                  <a:pt x="745693" y="5727"/>
                </a:lnTo>
                <a:lnTo>
                  <a:pt x="744435" y="8077"/>
                </a:lnTo>
                <a:lnTo>
                  <a:pt x="740651" y="11036"/>
                </a:lnTo>
                <a:lnTo>
                  <a:pt x="737844" y="11785"/>
                </a:lnTo>
                <a:lnTo>
                  <a:pt x="730961" y="11785"/>
                </a:lnTo>
                <a:lnTo>
                  <a:pt x="728408" y="11010"/>
                </a:lnTo>
                <a:lnTo>
                  <a:pt x="724623" y="7962"/>
                </a:lnTo>
                <a:lnTo>
                  <a:pt x="723353" y="5638"/>
                </a:lnTo>
                <a:lnTo>
                  <a:pt x="722718" y="2540"/>
                </a:lnTo>
                <a:lnTo>
                  <a:pt x="714298" y="2540"/>
                </a:lnTo>
                <a:lnTo>
                  <a:pt x="714984" y="8280"/>
                </a:lnTo>
                <a:lnTo>
                  <a:pt x="717067" y="12687"/>
                </a:lnTo>
                <a:lnTo>
                  <a:pt x="724052" y="18745"/>
                </a:lnTo>
                <a:lnTo>
                  <a:pt x="728713" y="20269"/>
                </a:lnTo>
                <a:lnTo>
                  <a:pt x="740359" y="20269"/>
                </a:lnTo>
                <a:lnTo>
                  <a:pt x="745007" y="18732"/>
                </a:lnTo>
                <a:lnTo>
                  <a:pt x="751979" y="12623"/>
                </a:lnTo>
                <a:lnTo>
                  <a:pt x="752373" y="11785"/>
                </a:lnTo>
                <a:lnTo>
                  <a:pt x="754049" y="8280"/>
                </a:lnTo>
                <a:lnTo>
                  <a:pt x="754761" y="2540"/>
                </a:lnTo>
                <a:close/>
              </a:path>
              <a:path w="797560" h="123189">
                <a:moveTo>
                  <a:pt x="763320" y="30060"/>
                </a:moveTo>
                <a:lnTo>
                  <a:pt x="750036" y="30060"/>
                </a:lnTo>
                <a:lnTo>
                  <a:pt x="715873" y="85509"/>
                </a:lnTo>
                <a:lnTo>
                  <a:pt x="715873" y="30060"/>
                </a:lnTo>
                <a:lnTo>
                  <a:pt x="703554" y="30060"/>
                </a:lnTo>
                <a:lnTo>
                  <a:pt x="703554" y="102768"/>
                </a:lnTo>
                <a:lnTo>
                  <a:pt x="716838" y="102768"/>
                </a:lnTo>
                <a:lnTo>
                  <a:pt x="727532" y="85509"/>
                </a:lnTo>
                <a:lnTo>
                  <a:pt x="750989" y="47650"/>
                </a:lnTo>
                <a:lnTo>
                  <a:pt x="750989" y="102768"/>
                </a:lnTo>
                <a:lnTo>
                  <a:pt x="763320" y="102768"/>
                </a:lnTo>
                <a:lnTo>
                  <a:pt x="763320" y="47650"/>
                </a:lnTo>
                <a:lnTo>
                  <a:pt x="763320" y="30060"/>
                </a:lnTo>
                <a:close/>
              </a:path>
              <a:path w="797560" h="123189">
                <a:moveTo>
                  <a:pt x="797013" y="88722"/>
                </a:moveTo>
                <a:lnTo>
                  <a:pt x="782980" y="88722"/>
                </a:lnTo>
                <a:lnTo>
                  <a:pt x="782980" y="102755"/>
                </a:lnTo>
                <a:lnTo>
                  <a:pt x="789978" y="102755"/>
                </a:lnTo>
                <a:lnTo>
                  <a:pt x="789825" y="106908"/>
                </a:lnTo>
                <a:lnTo>
                  <a:pt x="789139" y="110096"/>
                </a:lnTo>
                <a:lnTo>
                  <a:pt x="786688" y="114515"/>
                </a:lnTo>
                <a:lnTo>
                  <a:pt x="784771" y="116205"/>
                </a:lnTo>
                <a:lnTo>
                  <a:pt x="782167" y="117335"/>
                </a:lnTo>
                <a:lnTo>
                  <a:pt x="785583" y="122605"/>
                </a:lnTo>
                <a:lnTo>
                  <a:pt x="789559" y="120878"/>
                </a:lnTo>
                <a:lnTo>
                  <a:pt x="792454" y="118414"/>
                </a:lnTo>
                <a:lnTo>
                  <a:pt x="796099" y="112077"/>
                </a:lnTo>
                <a:lnTo>
                  <a:pt x="797013" y="107911"/>
                </a:lnTo>
                <a:lnTo>
                  <a:pt x="797013" y="88722"/>
                </a:lnTo>
                <a:close/>
              </a:path>
            </a:pathLst>
          </a:custGeom>
          <a:solidFill>
            <a:srgbClr val="646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3" name="object 93"/>
          <p:cNvGrpSpPr/>
          <p:nvPr/>
        </p:nvGrpSpPr>
        <p:grpSpPr>
          <a:xfrm>
            <a:off x="6055352" y="5776988"/>
            <a:ext cx="739775" cy="130175"/>
            <a:chOff x="6055352" y="5776988"/>
            <a:chExt cx="739775" cy="130175"/>
          </a:xfrm>
        </p:grpSpPr>
        <p:sp>
          <p:nvSpPr>
            <p:cNvPr id="94" name="object 94"/>
            <p:cNvSpPr/>
            <p:nvPr/>
          </p:nvSpPr>
          <p:spPr>
            <a:xfrm>
              <a:off x="6055347" y="5776988"/>
              <a:ext cx="520065" cy="130175"/>
            </a:xfrm>
            <a:custGeom>
              <a:avLst/>
              <a:gdLst/>
              <a:ahLst/>
              <a:cxnLst/>
              <a:rect l="l" t="t" r="r" b="b"/>
              <a:pathLst>
                <a:path w="520065" h="130175">
                  <a:moveTo>
                    <a:pt x="88112" y="50800"/>
                  </a:moveTo>
                  <a:lnTo>
                    <a:pt x="74206" y="12090"/>
                  </a:lnTo>
                  <a:lnTo>
                    <a:pt x="41630" y="0"/>
                  </a:lnTo>
                  <a:lnTo>
                    <a:pt x="34137" y="495"/>
                  </a:lnTo>
                  <a:lnTo>
                    <a:pt x="1308" y="29235"/>
                  </a:lnTo>
                  <a:lnTo>
                    <a:pt x="14300" y="32651"/>
                  </a:lnTo>
                  <a:lnTo>
                    <a:pt x="18148" y="23469"/>
                  </a:lnTo>
                  <a:lnTo>
                    <a:pt x="23990" y="16891"/>
                  </a:lnTo>
                  <a:lnTo>
                    <a:pt x="31838" y="12954"/>
                  </a:lnTo>
                  <a:lnTo>
                    <a:pt x="41694" y="11633"/>
                  </a:lnTo>
                  <a:lnTo>
                    <a:pt x="51460" y="11633"/>
                  </a:lnTo>
                  <a:lnTo>
                    <a:pt x="73799" y="44361"/>
                  </a:lnTo>
                  <a:lnTo>
                    <a:pt x="37033" y="44361"/>
                  </a:lnTo>
                  <a:lnTo>
                    <a:pt x="37033" y="56210"/>
                  </a:lnTo>
                  <a:lnTo>
                    <a:pt x="74345" y="56210"/>
                  </a:lnTo>
                  <a:lnTo>
                    <a:pt x="73482" y="64223"/>
                  </a:lnTo>
                  <a:lnTo>
                    <a:pt x="51841" y="92621"/>
                  </a:lnTo>
                  <a:lnTo>
                    <a:pt x="42849" y="92621"/>
                  </a:lnTo>
                  <a:lnTo>
                    <a:pt x="31991" y="91033"/>
                  </a:lnTo>
                  <a:lnTo>
                    <a:pt x="23368" y="86258"/>
                  </a:lnTo>
                  <a:lnTo>
                    <a:pt x="16967" y="78308"/>
                  </a:lnTo>
                  <a:lnTo>
                    <a:pt x="12801" y="67157"/>
                  </a:lnTo>
                  <a:lnTo>
                    <a:pt x="0" y="70510"/>
                  </a:lnTo>
                  <a:lnTo>
                    <a:pt x="5880" y="85077"/>
                  </a:lnTo>
                  <a:lnTo>
                    <a:pt x="14820" y="95478"/>
                  </a:lnTo>
                  <a:lnTo>
                    <a:pt x="26822" y="101714"/>
                  </a:lnTo>
                  <a:lnTo>
                    <a:pt x="41897" y="103784"/>
                  </a:lnTo>
                  <a:lnTo>
                    <a:pt x="53009" y="102831"/>
                  </a:lnTo>
                  <a:lnTo>
                    <a:pt x="85775" y="71412"/>
                  </a:lnTo>
                  <a:lnTo>
                    <a:pt x="87718" y="61556"/>
                  </a:lnTo>
                  <a:lnTo>
                    <a:pt x="88112" y="50800"/>
                  </a:lnTo>
                  <a:close/>
                </a:path>
                <a:path w="520065" h="130175">
                  <a:moveTo>
                    <a:pt x="157988" y="102082"/>
                  </a:moveTo>
                  <a:lnTo>
                    <a:pt x="139395" y="71107"/>
                  </a:lnTo>
                  <a:lnTo>
                    <a:pt x="134188" y="66179"/>
                  </a:lnTo>
                  <a:lnTo>
                    <a:pt x="128892" y="64770"/>
                  </a:lnTo>
                  <a:lnTo>
                    <a:pt x="132143" y="63258"/>
                  </a:lnTo>
                  <a:lnTo>
                    <a:pt x="134543" y="61595"/>
                  </a:lnTo>
                  <a:lnTo>
                    <a:pt x="137642" y="57937"/>
                  </a:lnTo>
                  <a:lnTo>
                    <a:pt x="139357" y="54660"/>
                  </a:lnTo>
                  <a:lnTo>
                    <a:pt x="143179" y="44945"/>
                  </a:lnTo>
                  <a:lnTo>
                    <a:pt x="144653" y="41948"/>
                  </a:lnTo>
                  <a:lnTo>
                    <a:pt x="146519" y="39979"/>
                  </a:lnTo>
                  <a:lnTo>
                    <a:pt x="148590" y="39509"/>
                  </a:lnTo>
                  <a:lnTo>
                    <a:pt x="155270" y="39573"/>
                  </a:lnTo>
                  <a:lnTo>
                    <a:pt x="155270" y="29375"/>
                  </a:lnTo>
                  <a:lnTo>
                    <a:pt x="148450" y="29375"/>
                  </a:lnTo>
                  <a:lnTo>
                    <a:pt x="145300" y="29692"/>
                  </a:lnTo>
                  <a:lnTo>
                    <a:pt x="129197" y="52654"/>
                  </a:lnTo>
                  <a:lnTo>
                    <a:pt x="126885" y="57035"/>
                  </a:lnTo>
                  <a:lnTo>
                    <a:pt x="123736" y="60045"/>
                  </a:lnTo>
                  <a:lnTo>
                    <a:pt x="120980" y="60794"/>
                  </a:lnTo>
                  <a:lnTo>
                    <a:pt x="117068" y="60794"/>
                  </a:lnTo>
                  <a:lnTo>
                    <a:pt x="117068" y="29375"/>
                  </a:lnTo>
                  <a:lnTo>
                    <a:pt x="104736" y="29375"/>
                  </a:lnTo>
                  <a:lnTo>
                    <a:pt x="104736" y="102082"/>
                  </a:lnTo>
                  <a:lnTo>
                    <a:pt x="117068" y="102082"/>
                  </a:lnTo>
                  <a:lnTo>
                    <a:pt x="117068" y="68465"/>
                  </a:lnTo>
                  <a:lnTo>
                    <a:pt x="119837" y="68465"/>
                  </a:lnTo>
                  <a:lnTo>
                    <a:pt x="122237" y="69189"/>
                  </a:lnTo>
                  <a:lnTo>
                    <a:pt x="126250" y="72047"/>
                  </a:lnTo>
                  <a:lnTo>
                    <a:pt x="128600" y="75044"/>
                  </a:lnTo>
                  <a:lnTo>
                    <a:pt x="144449" y="102082"/>
                  </a:lnTo>
                  <a:lnTo>
                    <a:pt x="157988" y="102082"/>
                  </a:lnTo>
                  <a:close/>
                </a:path>
                <a:path w="520065" h="130175">
                  <a:moveTo>
                    <a:pt x="225425" y="77025"/>
                  </a:moveTo>
                  <a:lnTo>
                    <a:pt x="213309" y="75450"/>
                  </a:lnTo>
                  <a:lnTo>
                    <a:pt x="212445" y="81610"/>
                  </a:lnTo>
                  <a:lnTo>
                    <a:pt x="210388" y="86182"/>
                  </a:lnTo>
                  <a:lnTo>
                    <a:pt x="203911" y="92113"/>
                  </a:lnTo>
                  <a:lnTo>
                    <a:pt x="199859" y="93599"/>
                  </a:lnTo>
                  <a:lnTo>
                    <a:pt x="189001" y="93599"/>
                  </a:lnTo>
                  <a:lnTo>
                    <a:pt x="184124" y="91376"/>
                  </a:lnTo>
                  <a:lnTo>
                    <a:pt x="176631" y="82524"/>
                  </a:lnTo>
                  <a:lnTo>
                    <a:pt x="174764" y="75425"/>
                  </a:lnTo>
                  <a:lnTo>
                    <a:pt x="174764" y="56032"/>
                  </a:lnTo>
                  <a:lnTo>
                    <a:pt x="176707" y="48983"/>
                  </a:lnTo>
                  <a:lnTo>
                    <a:pt x="184467" y="40093"/>
                  </a:lnTo>
                  <a:lnTo>
                    <a:pt x="189509" y="37858"/>
                  </a:lnTo>
                  <a:lnTo>
                    <a:pt x="199821" y="37858"/>
                  </a:lnTo>
                  <a:lnTo>
                    <a:pt x="203327" y="39103"/>
                  </a:lnTo>
                  <a:lnTo>
                    <a:pt x="209118" y="44018"/>
                  </a:lnTo>
                  <a:lnTo>
                    <a:pt x="211137" y="47688"/>
                  </a:lnTo>
                  <a:lnTo>
                    <a:pt x="212280" y="52578"/>
                  </a:lnTo>
                  <a:lnTo>
                    <a:pt x="224256" y="50736"/>
                  </a:lnTo>
                  <a:lnTo>
                    <a:pt x="222846" y="43395"/>
                  </a:lnTo>
                  <a:lnTo>
                    <a:pt x="219633" y="37706"/>
                  </a:lnTo>
                  <a:lnTo>
                    <a:pt x="209588" y="29718"/>
                  </a:lnTo>
                  <a:lnTo>
                    <a:pt x="203123" y="27724"/>
                  </a:lnTo>
                  <a:lnTo>
                    <a:pt x="188976" y="27724"/>
                  </a:lnTo>
                  <a:lnTo>
                    <a:pt x="162102" y="58153"/>
                  </a:lnTo>
                  <a:lnTo>
                    <a:pt x="162102" y="66001"/>
                  </a:lnTo>
                  <a:lnTo>
                    <a:pt x="181711" y="101282"/>
                  </a:lnTo>
                  <a:lnTo>
                    <a:pt x="195160" y="103720"/>
                  </a:lnTo>
                  <a:lnTo>
                    <a:pt x="203111" y="103720"/>
                  </a:lnTo>
                  <a:lnTo>
                    <a:pt x="209816" y="101358"/>
                  </a:lnTo>
                  <a:lnTo>
                    <a:pt x="220713" y="91909"/>
                  </a:lnTo>
                  <a:lnTo>
                    <a:pt x="224104" y="85369"/>
                  </a:lnTo>
                  <a:lnTo>
                    <a:pt x="225425" y="77025"/>
                  </a:lnTo>
                  <a:close/>
                </a:path>
                <a:path w="520065" h="130175">
                  <a:moveTo>
                    <a:pt x="293408" y="29375"/>
                  </a:moveTo>
                  <a:lnTo>
                    <a:pt x="236042" y="29375"/>
                  </a:lnTo>
                  <a:lnTo>
                    <a:pt x="236042" y="102082"/>
                  </a:lnTo>
                  <a:lnTo>
                    <a:pt x="248361" y="102082"/>
                  </a:lnTo>
                  <a:lnTo>
                    <a:pt x="248361" y="39573"/>
                  </a:lnTo>
                  <a:lnTo>
                    <a:pt x="281089" y="39573"/>
                  </a:lnTo>
                  <a:lnTo>
                    <a:pt x="281089" y="102082"/>
                  </a:lnTo>
                  <a:lnTo>
                    <a:pt x="293408" y="102082"/>
                  </a:lnTo>
                  <a:lnTo>
                    <a:pt x="293408" y="29375"/>
                  </a:lnTo>
                  <a:close/>
                </a:path>
                <a:path w="520065" h="130175">
                  <a:moveTo>
                    <a:pt x="374954" y="65582"/>
                  </a:moveTo>
                  <a:lnTo>
                    <a:pt x="374484" y="58737"/>
                  </a:lnTo>
                  <a:lnTo>
                    <a:pt x="374383" y="57086"/>
                  </a:lnTo>
                  <a:lnTo>
                    <a:pt x="372643" y="49606"/>
                  </a:lnTo>
                  <a:lnTo>
                    <a:pt x="369760" y="43116"/>
                  </a:lnTo>
                  <a:lnTo>
                    <a:pt x="365848" y="37846"/>
                  </a:lnTo>
                  <a:lnTo>
                    <a:pt x="365709" y="37655"/>
                  </a:lnTo>
                  <a:lnTo>
                    <a:pt x="361937" y="34353"/>
                  </a:lnTo>
                  <a:lnTo>
                    <a:pt x="361937" y="58737"/>
                  </a:lnTo>
                  <a:lnTo>
                    <a:pt x="321348" y="58737"/>
                  </a:lnTo>
                  <a:lnTo>
                    <a:pt x="321754" y="52387"/>
                  </a:lnTo>
                  <a:lnTo>
                    <a:pt x="323888" y="47332"/>
                  </a:lnTo>
                  <a:lnTo>
                    <a:pt x="331609" y="39751"/>
                  </a:lnTo>
                  <a:lnTo>
                    <a:pt x="336372" y="37846"/>
                  </a:lnTo>
                  <a:lnTo>
                    <a:pt x="348272" y="37846"/>
                  </a:lnTo>
                  <a:lnTo>
                    <a:pt x="353364" y="40233"/>
                  </a:lnTo>
                  <a:lnTo>
                    <a:pt x="359841" y="48031"/>
                  </a:lnTo>
                  <a:lnTo>
                    <a:pt x="361391" y="52628"/>
                  </a:lnTo>
                  <a:lnTo>
                    <a:pt x="361937" y="58737"/>
                  </a:lnTo>
                  <a:lnTo>
                    <a:pt x="361937" y="34353"/>
                  </a:lnTo>
                  <a:lnTo>
                    <a:pt x="360756" y="33312"/>
                  </a:lnTo>
                  <a:lnTo>
                    <a:pt x="355130" y="30213"/>
                  </a:lnTo>
                  <a:lnTo>
                    <a:pt x="348843" y="28346"/>
                  </a:lnTo>
                  <a:lnTo>
                    <a:pt x="341884" y="27724"/>
                  </a:lnTo>
                  <a:lnTo>
                    <a:pt x="334708" y="28359"/>
                  </a:lnTo>
                  <a:lnTo>
                    <a:pt x="308521" y="57683"/>
                  </a:lnTo>
                  <a:lnTo>
                    <a:pt x="307924" y="66344"/>
                  </a:lnTo>
                  <a:lnTo>
                    <a:pt x="308508" y="74714"/>
                  </a:lnTo>
                  <a:lnTo>
                    <a:pt x="335013" y="103098"/>
                  </a:lnTo>
                  <a:lnTo>
                    <a:pt x="342569" y="103708"/>
                  </a:lnTo>
                  <a:lnTo>
                    <a:pt x="351015" y="103708"/>
                  </a:lnTo>
                  <a:lnTo>
                    <a:pt x="357949" y="101663"/>
                  </a:lnTo>
                  <a:lnTo>
                    <a:pt x="368604" y="93586"/>
                  </a:lnTo>
                  <a:lnTo>
                    <a:pt x="368808" y="93433"/>
                  </a:lnTo>
                  <a:lnTo>
                    <a:pt x="372541" y="87642"/>
                  </a:lnTo>
                  <a:lnTo>
                    <a:pt x="374535" y="80225"/>
                  </a:lnTo>
                  <a:lnTo>
                    <a:pt x="361810" y="78651"/>
                  </a:lnTo>
                  <a:lnTo>
                    <a:pt x="359930" y="83870"/>
                  </a:lnTo>
                  <a:lnTo>
                    <a:pt x="357403" y="87642"/>
                  </a:lnTo>
                  <a:lnTo>
                    <a:pt x="351015" y="92392"/>
                  </a:lnTo>
                  <a:lnTo>
                    <a:pt x="347154" y="93586"/>
                  </a:lnTo>
                  <a:lnTo>
                    <a:pt x="336562" y="93586"/>
                  </a:lnTo>
                  <a:lnTo>
                    <a:pt x="331508" y="91452"/>
                  </a:lnTo>
                  <a:lnTo>
                    <a:pt x="323380" y="82969"/>
                  </a:lnTo>
                  <a:lnTo>
                    <a:pt x="321106" y="76860"/>
                  </a:lnTo>
                  <a:lnTo>
                    <a:pt x="320662" y="68872"/>
                  </a:lnTo>
                  <a:lnTo>
                    <a:pt x="374891" y="68872"/>
                  </a:lnTo>
                  <a:lnTo>
                    <a:pt x="374954" y="65582"/>
                  </a:lnTo>
                  <a:close/>
                </a:path>
                <a:path w="520065" h="130175">
                  <a:moveTo>
                    <a:pt x="452856" y="58229"/>
                  </a:moveTo>
                  <a:lnTo>
                    <a:pt x="451650" y="51854"/>
                  </a:lnTo>
                  <a:lnTo>
                    <a:pt x="446811" y="40220"/>
                  </a:lnTo>
                  <a:lnTo>
                    <a:pt x="444550" y="37376"/>
                  </a:lnTo>
                  <a:lnTo>
                    <a:pt x="443230" y="35699"/>
                  </a:lnTo>
                  <a:lnTo>
                    <a:pt x="440270" y="33718"/>
                  </a:lnTo>
                  <a:lnTo>
                    <a:pt x="440270" y="55829"/>
                  </a:lnTo>
                  <a:lnTo>
                    <a:pt x="440270" y="74828"/>
                  </a:lnTo>
                  <a:lnTo>
                    <a:pt x="438302" y="82003"/>
                  </a:lnTo>
                  <a:lnTo>
                    <a:pt x="430504" y="91262"/>
                  </a:lnTo>
                  <a:lnTo>
                    <a:pt x="425818" y="93586"/>
                  </a:lnTo>
                  <a:lnTo>
                    <a:pt x="414947" y="93586"/>
                  </a:lnTo>
                  <a:lnTo>
                    <a:pt x="410362" y="91338"/>
                  </a:lnTo>
                  <a:lnTo>
                    <a:pt x="402780" y="82397"/>
                  </a:lnTo>
                  <a:lnTo>
                    <a:pt x="400900" y="75476"/>
                  </a:lnTo>
                  <a:lnTo>
                    <a:pt x="400900" y="56781"/>
                  </a:lnTo>
                  <a:lnTo>
                    <a:pt x="402907" y="49644"/>
                  </a:lnTo>
                  <a:lnTo>
                    <a:pt x="410997" y="39827"/>
                  </a:lnTo>
                  <a:lnTo>
                    <a:pt x="412889" y="38823"/>
                  </a:lnTo>
                  <a:lnTo>
                    <a:pt x="415632" y="37376"/>
                  </a:lnTo>
                  <a:lnTo>
                    <a:pt x="426173" y="37376"/>
                  </a:lnTo>
                  <a:lnTo>
                    <a:pt x="430733" y="39674"/>
                  </a:lnTo>
                  <a:lnTo>
                    <a:pt x="438353" y="48907"/>
                  </a:lnTo>
                  <a:lnTo>
                    <a:pt x="440270" y="55829"/>
                  </a:lnTo>
                  <a:lnTo>
                    <a:pt x="440270" y="33718"/>
                  </a:lnTo>
                  <a:lnTo>
                    <a:pt x="433730" y="29324"/>
                  </a:lnTo>
                  <a:lnTo>
                    <a:pt x="428256" y="27724"/>
                  </a:lnTo>
                  <a:lnTo>
                    <a:pt x="417309" y="27724"/>
                  </a:lnTo>
                  <a:lnTo>
                    <a:pt x="413270" y="28651"/>
                  </a:lnTo>
                  <a:lnTo>
                    <a:pt x="406590" y="32346"/>
                  </a:lnTo>
                  <a:lnTo>
                    <a:pt x="403618" y="35115"/>
                  </a:lnTo>
                  <a:lnTo>
                    <a:pt x="400964" y="38823"/>
                  </a:lnTo>
                  <a:lnTo>
                    <a:pt x="400964" y="29362"/>
                  </a:lnTo>
                  <a:lnTo>
                    <a:pt x="389737" y="29362"/>
                  </a:lnTo>
                  <a:lnTo>
                    <a:pt x="389737" y="129933"/>
                  </a:lnTo>
                  <a:lnTo>
                    <a:pt x="402056" y="129933"/>
                  </a:lnTo>
                  <a:lnTo>
                    <a:pt x="402056" y="94538"/>
                  </a:lnTo>
                  <a:lnTo>
                    <a:pt x="404164" y="97180"/>
                  </a:lnTo>
                  <a:lnTo>
                    <a:pt x="406844" y="99377"/>
                  </a:lnTo>
                  <a:lnTo>
                    <a:pt x="413359" y="102857"/>
                  </a:lnTo>
                  <a:lnTo>
                    <a:pt x="417042" y="103708"/>
                  </a:lnTo>
                  <a:lnTo>
                    <a:pt x="426770" y="103708"/>
                  </a:lnTo>
                  <a:lnTo>
                    <a:pt x="432130" y="102133"/>
                  </a:lnTo>
                  <a:lnTo>
                    <a:pt x="442302" y="95783"/>
                  </a:lnTo>
                  <a:lnTo>
                    <a:pt x="443357" y="94538"/>
                  </a:lnTo>
                  <a:lnTo>
                    <a:pt x="444169" y="93586"/>
                  </a:lnTo>
                  <a:lnTo>
                    <a:pt x="446176" y="91224"/>
                  </a:lnTo>
                  <a:lnTo>
                    <a:pt x="451523" y="79311"/>
                  </a:lnTo>
                  <a:lnTo>
                    <a:pt x="452856" y="72618"/>
                  </a:lnTo>
                  <a:lnTo>
                    <a:pt x="452856" y="58229"/>
                  </a:lnTo>
                  <a:close/>
                </a:path>
                <a:path w="520065" h="130175">
                  <a:moveTo>
                    <a:pt x="519874" y="29375"/>
                  </a:moveTo>
                  <a:lnTo>
                    <a:pt x="460794" y="29375"/>
                  </a:lnTo>
                  <a:lnTo>
                    <a:pt x="460794" y="39573"/>
                  </a:lnTo>
                  <a:lnTo>
                    <a:pt x="484212" y="39573"/>
                  </a:lnTo>
                  <a:lnTo>
                    <a:pt x="484212" y="102082"/>
                  </a:lnTo>
                  <a:lnTo>
                    <a:pt x="496468" y="102082"/>
                  </a:lnTo>
                  <a:lnTo>
                    <a:pt x="496468" y="39573"/>
                  </a:lnTo>
                  <a:lnTo>
                    <a:pt x="519874" y="39573"/>
                  </a:lnTo>
                  <a:lnTo>
                    <a:pt x="519874" y="29375"/>
                  </a:lnTo>
                  <a:close/>
                </a:path>
              </a:pathLst>
            </a:custGeom>
            <a:solidFill>
              <a:srgbClr val="6469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618843" y="5778697"/>
              <a:ext cx="176000" cy="100368"/>
            </a:xfrm>
            <a:prstGeom prst="rect">
              <a:avLst/>
            </a:prstGeom>
          </p:spPr>
        </p:pic>
      </p:grpSp>
      <p:sp>
        <p:nvSpPr>
          <p:cNvPr id="96" name="object 96"/>
          <p:cNvSpPr/>
          <p:nvPr/>
        </p:nvSpPr>
        <p:spPr>
          <a:xfrm>
            <a:off x="5211419" y="6070460"/>
            <a:ext cx="797560" cy="123189"/>
          </a:xfrm>
          <a:custGeom>
            <a:avLst/>
            <a:gdLst/>
            <a:ahLst/>
            <a:cxnLst/>
            <a:rect l="l" t="t" r="r" b="b"/>
            <a:pathLst>
              <a:path w="797560" h="123189">
                <a:moveTo>
                  <a:pt x="63322" y="77711"/>
                </a:moveTo>
                <a:lnTo>
                  <a:pt x="51206" y="76136"/>
                </a:lnTo>
                <a:lnTo>
                  <a:pt x="50342" y="82296"/>
                </a:lnTo>
                <a:lnTo>
                  <a:pt x="48298" y="86868"/>
                </a:lnTo>
                <a:lnTo>
                  <a:pt x="41808" y="92798"/>
                </a:lnTo>
                <a:lnTo>
                  <a:pt x="37757" y="94284"/>
                </a:lnTo>
                <a:lnTo>
                  <a:pt x="26911" y="94284"/>
                </a:lnTo>
                <a:lnTo>
                  <a:pt x="22021" y="92062"/>
                </a:lnTo>
                <a:lnTo>
                  <a:pt x="14528" y="83210"/>
                </a:lnTo>
                <a:lnTo>
                  <a:pt x="12661" y="76111"/>
                </a:lnTo>
                <a:lnTo>
                  <a:pt x="12661" y="56718"/>
                </a:lnTo>
                <a:lnTo>
                  <a:pt x="14605" y="49669"/>
                </a:lnTo>
                <a:lnTo>
                  <a:pt x="22364" y="40779"/>
                </a:lnTo>
                <a:lnTo>
                  <a:pt x="27406" y="38544"/>
                </a:lnTo>
                <a:lnTo>
                  <a:pt x="37719" y="38544"/>
                </a:lnTo>
                <a:lnTo>
                  <a:pt x="41224" y="39789"/>
                </a:lnTo>
                <a:lnTo>
                  <a:pt x="47015" y="44704"/>
                </a:lnTo>
                <a:lnTo>
                  <a:pt x="49034" y="48374"/>
                </a:lnTo>
                <a:lnTo>
                  <a:pt x="50177" y="53263"/>
                </a:lnTo>
                <a:lnTo>
                  <a:pt x="62153" y="51422"/>
                </a:lnTo>
                <a:lnTo>
                  <a:pt x="60744" y="44081"/>
                </a:lnTo>
                <a:lnTo>
                  <a:pt x="57531" y="38392"/>
                </a:lnTo>
                <a:lnTo>
                  <a:pt x="47485" y="30403"/>
                </a:lnTo>
                <a:lnTo>
                  <a:pt x="41033" y="28409"/>
                </a:lnTo>
                <a:lnTo>
                  <a:pt x="26885" y="28409"/>
                </a:lnTo>
                <a:lnTo>
                  <a:pt x="0" y="58839"/>
                </a:lnTo>
                <a:lnTo>
                  <a:pt x="0" y="66687"/>
                </a:lnTo>
                <a:lnTo>
                  <a:pt x="19608" y="101968"/>
                </a:lnTo>
                <a:lnTo>
                  <a:pt x="33058" y="104406"/>
                </a:lnTo>
                <a:lnTo>
                  <a:pt x="41008" y="104406"/>
                </a:lnTo>
                <a:lnTo>
                  <a:pt x="47713" y="102044"/>
                </a:lnTo>
                <a:lnTo>
                  <a:pt x="58610" y="92595"/>
                </a:lnTo>
                <a:lnTo>
                  <a:pt x="62001" y="86055"/>
                </a:lnTo>
                <a:lnTo>
                  <a:pt x="63322" y="77711"/>
                </a:lnTo>
                <a:close/>
              </a:path>
              <a:path w="797560" h="123189">
                <a:moveTo>
                  <a:pt x="126314" y="30060"/>
                </a:moveTo>
                <a:lnTo>
                  <a:pt x="67233" y="30060"/>
                </a:lnTo>
                <a:lnTo>
                  <a:pt x="67233" y="40259"/>
                </a:lnTo>
                <a:lnTo>
                  <a:pt x="90652" y="40259"/>
                </a:lnTo>
                <a:lnTo>
                  <a:pt x="90652" y="102768"/>
                </a:lnTo>
                <a:lnTo>
                  <a:pt x="102908" y="102768"/>
                </a:lnTo>
                <a:lnTo>
                  <a:pt x="102908" y="40259"/>
                </a:lnTo>
                <a:lnTo>
                  <a:pt x="126314" y="40259"/>
                </a:lnTo>
                <a:lnTo>
                  <a:pt x="126314" y="30060"/>
                </a:lnTo>
                <a:close/>
              </a:path>
              <a:path w="797560" h="123189">
                <a:moveTo>
                  <a:pt x="200736" y="102755"/>
                </a:moveTo>
                <a:lnTo>
                  <a:pt x="196824" y="66268"/>
                </a:lnTo>
                <a:lnTo>
                  <a:pt x="196710" y="48374"/>
                </a:lnTo>
                <a:lnTo>
                  <a:pt x="196621" y="46596"/>
                </a:lnTo>
                <a:lnTo>
                  <a:pt x="196215" y="44488"/>
                </a:lnTo>
                <a:lnTo>
                  <a:pt x="195478" y="41122"/>
                </a:lnTo>
                <a:lnTo>
                  <a:pt x="194322" y="38608"/>
                </a:lnTo>
                <a:lnTo>
                  <a:pt x="194195" y="38328"/>
                </a:lnTo>
                <a:lnTo>
                  <a:pt x="190550" y="33896"/>
                </a:lnTo>
                <a:lnTo>
                  <a:pt x="187706" y="32067"/>
                </a:lnTo>
                <a:lnTo>
                  <a:pt x="179933" y="29133"/>
                </a:lnTo>
                <a:lnTo>
                  <a:pt x="174904" y="28409"/>
                </a:lnTo>
                <a:lnTo>
                  <a:pt x="162433" y="28409"/>
                </a:lnTo>
                <a:lnTo>
                  <a:pt x="135902" y="50787"/>
                </a:lnTo>
                <a:lnTo>
                  <a:pt x="147955" y="52438"/>
                </a:lnTo>
                <a:lnTo>
                  <a:pt x="149263" y="47282"/>
                </a:lnTo>
                <a:lnTo>
                  <a:pt x="151307" y="43688"/>
                </a:lnTo>
                <a:lnTo>
                  <a:pt x="156832" y="39624"/>
                </a:lnTo>
                <a:lnTo>
                  <a:pt x="161112" y="38608"/>
                </a:lnTo>
                <a:lnTo>
                  <a:pt x="173113" y="38608"/>
                </a:lnTo>
                <a:lnTo>
                  <a:pt x="177787" y="40005"/>
                </a:lnTo>
                <a:lnTo>
                  <a:pt x="183273" y="44843"/>
                </a:lnTo>
                <a:lnTo>
                  <a:pt x="184442" y="48374"/>
                </a:lnTo>
                <a:lnTo>
                  <a:pt x="184365" y="56616"/>
                </a:lnTo>
                <a:lnTo>
                  <a:pt x="184365" y="66268"/>
                </a:lnTo>
                <a:lnTo>
                  <a:pt x="166319" y="94742"/>
                </a:lnTo>
                <a:lnTo>
                  <a:pt x="156781" y="94742"/>
                </a:lnTo>
                <a:lnTo>
                  <a:pt x="153136" y="93649"/>
                </a:lnTo>
                <a:lnTo>
                  <a:pt x="150660" y="91452"/>
                </a:lnTo>
                <a:lnTo>
                  <a:pt x="148158" y="89281"/>
                </a:lnTo>
                <a:lnTo>
                  <a:pt x="147002" y="86715"/>
                </a:lnTo>
                <a:lnTo>
                  <a:pt x="146926" y="81102"/>
                </a:lnTo>
                <a:lnTo>
                  <a:pt x="147497" y="79159"/>
                </a:lnTo>
                <a:lnTo>
                  <a:pt x="173189" y="69646"/>
                </a:lnTo>
                <a:lnTo>
                  <a:pt x="179895" y="68097"/>
                </a:lnTo>
                <a:lnTo>
                  <a:pt x="184365" y="66268"/>
                </a:lnTo>
                <a:lnTo>
                  <a:pt x="184365" y="56616"/>
                </a:lnTo>
                <a:lnTo>
                  <a:pt x="179666" y="58254"/>
                </a:lnTo>
                <a:lnTo>
                  <a:pt x="172339" y="59664"/>
                </a:lnTo>
                <a:lnTo>
                  <a:pt x="134581" y="76771"/>
                </a:lnTo>
                <a:lnTo>
                  <a:pt x="133781" y="80022"/>
                </a:lnTo>
                <a:lnTo>
                  <a:pt x="133781" y="89662"/>
                </a:lnTo>
                <a:lnTo>
                  <a:pt x="135928" y="94640"/>
                </a:lnTo>
                <a:lnTo>
                  <a:pt x="144500" y="102450"/>
                </a:lnTo>
                <a:lnTo>
                  <a:pt x="150647" y="104394"/>
                </a:lnTo>
                <a:lnTo>
                  <a:pt x="163461" y="104394"/>
                </a:lnTo>
                <a:lnTo>
                  <a:pt x="167995" y="103593"/>
                </a:lnTo>
                <a:lnTo>
                  <a:pt x="176441" y="100406"/>
                </a:lnTo>
                <a:lnTo>
                  <a:pt x="180835" y="97675"/>
                </a:lnTo>
                <a:lnTo>
                  <a:pt x="184277" y="94742"/>
                </a:lnTo>
                <a:lnTo>
                  <a:pt x="185394" y="93789"/>
                </a:lnTo>
                <a:lnTo>
                  <a:pt x="185750" y="97218"/>
                </a:lnTo>
                <a:lnTo>
                  <a:pt x="186588" y="100203"/>
                </a:lnTo>
                <a:lnTo>
                  <a:pt x="187858" y="102755"/>
                </a:lnTo>
                <a:lnTo>
                  <a:pt x="200736" y="102755"/>
                </a:lnTo>
                <a:close/>
              </a:path>
              <a:path w="797560" h="123189">
                <a:moveTo>
                  <a:pt x="281305" y="74968"/>
                </a:moveTo>
                <a:lnTo>
                  <a:pt x="272199" y="40259"/>
                </a:lnTo>
                <a:lnTo>
                  <a:pt x="271919" y="39890"/>
                </a:lnTo>
                <a:lnTo>
                  <a:pt x="268427" y="36880"/>
                </a:lnTo>
                <a:lnTo>
                  <a:pt x="268427" y="58521"/>
                </a:lnTo>
                <a:lnTo>
                  <a:pt x="268363" y="74968"/>
                </a:lnTo>
                <a:lnTo>
                  <a:pt x="266534" y="81534"/>
                </a:lnTo>
                <a:lnTo>
                  <a:pt x="258902" y="91884"/>
                </a:lnTo>
                <a:lnTo>
                  <a:pt x="253936" y="94475"/>
                </a:lnTo>
                <a:lnTo>
                  <a:pt x="241846" y="94475"/>
                </a:lnTo>
                <a:lnTo>
                  <a:pt x="236816" y="92252"/>
                </a:lnTo>
                <a:lnTo>
                  <a:pt x="228638" y="83312"/>
                </a:lnTo>
                <a:lnTo>
                  <a:pt x="226606" y="76847"/>
                </a:lnTo>
                <a:lnTo>
                  <a:pt x="226606" y="59867"/>
                </a:lnTo>
                <a:lnTo>
                  <a:pt x="228460" y="53047"/>
                </a:lnTo>
                <a:lnTo>
                  <a:pt x="235077" y="43891"/>
                </a:lnTo>
                <a:lnTo>
                  <a:pt x="235851" y="42811"/>
                </a:lnTo>
                <a:lnTo>
                  <a:pt x="241096" y="40259"/>
                </a:lnTo>
                <a:lnTo>
                  <a:pt x="254419" y="40259"/>
                </a:lnTo>
                <a:lnTo>
                  <a:pt x="259473" y="42672"/>
                </a:lnTo>
                <a:lnTo>
                  <a:pt x="266636" y="52349"/>
                </a:lnTo>
                <a:lnTo>
                  <a:pt x="268427" y="58521"/>
                </a:lnTo>
                <a:lnTo>
                  <a:pt x="268427" y="36880"/>
                </a:lnTo>
                <a:lnTo>
                  <a:pt x="266928" y="35585"/>
                </a:lnTo>
                <a:lnTo>
                  <a:pt x="261315" y="32512"/>
                </a:lnTo>
                <a:lnTo>
                  <a:pt x="255079" y="30670"/>
                </a:lnTo>
                <a:lnTo>
                  <a:pt x="248234" y="30060"/>
                </a:lnTo>
                <a:lnTo>
                  <a:pt x="243039" y="30060"/>
                </a:lnTo>
                <a:lnTo>
                  <a:pt x="238353" y="31216"/>
                </a:lnTo>
                <a:lnTo>
                  <a:pt x="230060" y="35814"/>
                </a:lnTo>
                <a:lnTo>
                  <a:pt x="226415" y="39281"/>
                </a:lnTo>
                <a:lnTo>
                  <a:pt x="223316" y="43891"/>
                </a:lnTo>
                <a:lnTo>
                  <a:pt x="223507" y="37096"/>
                </a:lnTo>
                <a:lnTo>
                  <a:pt x="244627" y="14859"/>
                </a:lnTo>
                <a:lnTo>
                  <a:pt x="262470" y="14859"/>
                </a:lnTo>
                <a:lnTo>
                  <a:pt x="267627" y="14579"/>
                </a:lnTo>
                <a:lnTo>
                  <a:pt x="279933" y="152"/>
                </a:lnTo>
                <a:lnTo>
                  <a:pt x="269049" y="0"/>
                </a:lnTo>
                <a:lnTo>
                  <a:pt x="268719" y="1003"/>
                </a:lnTo>
                <a:lnTo>
                  <a:pt x="268008" y="1651"/>
                </a:lnTo>
                <a:lnTo>
                  <a:pt x="265722" y="2197"/>
                </a:lnTo>
                <a:lnTo>
                  <a:pt x="260946" y="2336"/>
                </a:lnTo>
                <a:lnTo>
                  <a:pt x="252552" y="2336"/>
                </a:lnTo>
                <a:lnTo>
                  <a:pt x="243078" y="2959"/>
                </a:lnTo>
                <a:lnTo>
                  <a:pt x="213385" y="37909"/>
                </a:lnTo>
                <a:lnTo>
                  <a:pt x="212775" y="51142"/>
                </a:lnTo>
                <a:lnTo>
                  <a:pt x="213017" y="61747"/>
                </a:lnTo>
                <a:lnTo>
                  <a:pt x="232422" y="102425"/>
                </a:lnTo>
                <a:lnTo>
                  <a:pt x="239128" y="104406"/>
                </a:lnTo>
                <a:lnTo>
                  <a:pt x="255193" y="104406"/>
                </a:lnTo>
                <a:lnTo>
                  <a:pt x="279730" y="81927"/>
                </a:lnTo>
                <a:lnTo>
                  <a:pt x="281305" y="74968"/>
                </a:lnTo>
                <a:close/>
              </a:path>
              <a:path w="797560" h="123189">
                <a:moveTo>
                  <a:pt x="356285" y="30060"/>
                </a:moveTo>
                <a:lnTo>
                  <a:pt x="343001" y="30060"/>
                </a:lnTo>
                <a:lnTo>
                  <a:pt x="308838" y="85509"/>
                </a:lnTo>
                <a:lnTo>
                  <a:pt x="308838" y="30060"/>
                </a:lnTo>
                <a:lnTo>
                  <a:pt x="296519" y="30060"/>
                </a:lnTo>
                <a:lnTo>
                  <a:pt x="296519" y="102768"/>
                </a:lnTo>
                <a:lnTo>
                  <a:pt x="309803" y="102768"/>
                </a:lnTo>
                <a:lnTo>
                  <a:pt x="343954" y="47650"/>
                </a:lnTo>
                <a:lnTo>
                  <a:pt x="343954" y="102768"/>
                </a:lnTo>
                <a:lnTo>
                  <a:pt x="356285" y="102768"/>
                </a:lnTo>
                <a:lnTo>
                  <a:pt x="356285" y="30060"/>
                </a:lnTo>
                <a:close/>
              </a:path>
              <a:path w="797560" h="123189">
                <a:moveTo>
                  <a:pt x="435978" y="30060"/>
                </a:moveTo>
                <a:lnTo>
                  <a:pt x="378752" y="30060"/>
                </a:lnTo>
                <a:lnTo>
                  <a:pt x="378752" y="84289"/>
                </a:lnTo>
                <a:lnTo>
                  <a:pt x="378561" y="87998"/>
                </a:lnTo>
                <a:lnTo>
                  <a:pt x="377837" y="90284"/>
                </a:lnTo>
                <a:lnTo>
                  <a:pt x="377101" y="91122"/>
                </a:lnTo>
                <a:lnTo>
                  <a:pt x="374904" y="92163"/>
                </a:lnTo>
                <a:lnTo>
                  <a:pt x="373087" y="92417"/>
                </a:lnTo>
                <a:lnTo>
                  <a:pt x="365125" y="92417"/>
                </a:lnTo>
                <a:lnTo>
                  <a:pt x="365125" y="102692"/>
                </a:lnTo>
                <a:lnTo>
                  <a:pt x="372173" y="103251"/>
                </a:lnTo>
                <a:lnTo>
                  <a:pt x="379704" y="103251"/>
                </a:lnTo>
                <a:lnTo>
                  <a:pt x="391071" y="84912"/>
                </a:lnTo>
                <a:lnTo>
                  <a:pt x="391071" y="40259"/>
                </a:lnTo>
                <a:lnTo>
                  <a:pt x="423722" y="40259"/>
                </a:lnTo>
                <a:lnTo>
                  <a:pt x="423722" y="102768"/>
                </a:lnTo>
                <a:lnTo>
                  <a:pt x="435978" y="102768"/>
                </a:lnTo>
                <a:lnTo>
                  <a:pt x="435978" y="30060"/>
                </a:lnTo>
                <a:close/>
              </a:path>
              <a:path w="797560" h="123189">
                <a:moveTo>
                  <a:pt x="513041" y="73787"/>
                </a:moveTo>
                <a:lnTo>
                  <a:pt x="510463" y="68668"/>
                </a:lnTo>
                <a:lnTo>
                  <a:pt x="510298" y="68338"/>
                </a:lnTo>
                <a:lnTo>
                  <a:pt x="500316" y="61201"/>
                </a:lnTo>
                <a:lnTo>
                  <a:pt x="500316" y="77635"/>
                </a:lnTo>
                <a:lnTo>
                  <a:pt x="500316" y="84861"/>
                </a:lnTo>
                <a:lnTo>
                  <a:pt x="498652" y="87845"/>
                </a:lnTo>
                <a:lnTo>
                  <a:pt x="491985" y="91681"/>
                </a:lnTo>
                <a:lnTo>
                  <a:pt x="486422" y="92633"/>
                </a:lnTo>
                <a:lnTo>
                  <a:pt x="465670" y="92633"/>
                </a:lnTo>
                <a:lnTo>
                  <a:pt x="465670" y="68668"/>
                </a:lnTo>
                <a:lnTo>
                  <a:pt x="488696" y="68668"/>
                </a:lnTo>
                <a:lnTo>
                  <a:pt x="494144" y="69900"/>
                </a:lnTo>
                <a:lnTo>
                  <a:pt x="499084" y="74841"/>
                </a:lnTo>
                <a:lnTo>
                  <a:pt x="500316" y="77635"/>
                </a:lnTo>
                <a:lnTo>
                  <a:pt x="500316" y="61201"/>
                </a:lnTo>
                <a:lnTo>
                  <a:pt x="499287" y="60452"/>
                </a:lnTo>
                <a:lnTo>
                  <a:pt x="491451" y="58483"/>
                </a:lnTo>
                <a:lnTo>
                  <a:pt x="465670" y="58483"/>
                </a:lnTo>
                <a:lnTo>
                  <a:pt x="465670" y="30060"/>
                </a:lnTo>
                <a:lnTo>
                  <a:pt x="453339" y="30060"/>
                </a:lnTo>
                <a:lnTo>
                  <a:pt x="453339" y="102768"/>
                </a:lnTo>
                <a:lnTo>
                  <a:pt x="494245" y="102768"/>
                </a:lnTo>
                <a:lnTo>
                  <a:pt x="501573" y="100609"/>
                </a:lnTo>
                <a:lnTo>
                  <a:pt x="510070" y="92633"/>
                </a:lnTo>
                <a:lnTo>
                  <a:pt x="510755" y="91986"/>
                </a:lnTo>
                <a:lnTo>
                  <a:pt x="513041" y="86791"/>
                </a:lnTo>
                <a:lnTo>
                  <a:pt x="513041" y="73787"/>
                </a:lnTo>
                <a:close/>
              </a:path>
              <a:path w="797560" h="123189">
                <a:moveTo>
                  <a:pt x="585482" y="30060"/>
                </a:moveTo>
                <a:lnTo>
                  <a:pt x="573151" y="30060"/>
                </a:lnTo>
                <a:lnTo>
                  <a:pt x="573151" y="60325"/>
                </a:lnTo>
                <a:lnTo>
                  <a:pt x="539000" y="60325"/>
                </a:lnTo>
                <a:lnTo>
                  <a:pt x="539000" y="30060"/>
                </a:lnTo>
                <a:lnTo>
                  <a:pt x="526669" y="30060"/>
                </a:lnTo>
                <a:lnTo>
                  <a:pt x="526669" y="102768"/>
                </a:lnTo>
                <a:lnTo>
                  <a:pt x="539000" y="102768"/>
                </a:lnTo>
                <a:lnTo>
                  <a:pt x="539000" y="70523"/>
                </a:lnTo>
                <a:lnTo>
                  <a:pt x="573151" y="70523"/>
                </a:lnTo>
                <a:lnTo>
                  <a:pt x="573151" y="102768"/>
                </a:lnTo>
                <a:lnTo>
                  <a:pt x="585482" y="102768"/>
                </a:lnTo>
                <a:lnTo>
                  <a:pt x="585482" y="30060"/>
                </a:lnTo>
                <a:close/>
              </a:path>
              <a:path w="797560" h="123189">
                <a:moveTo>
                  <a:pt x="662889" y="73774"/>
                </a:moveTo>
                <a:lnTo>
                  <a:pt x="660298" y="68668"/>
                </a:lnTo>
                <a:lnTo>
                  <a:pt x="660133" y="68326"/>
                </a:lnTo>
                <a:lnTo>
                  <a:pt x="650151" y="61175"/>
                </a:lnTo>
                <a:lnTo>
                  <a:pt x="650151" y="77635"/>
                </a:lnTo>
                <a:lnTo>
                  <a:pt x="650151" y="84848"/>
                </a:lnTo>
                <a:lnTo>
                  <a:pt x="648487" y="87833"/>
                </a:lnTo>
                <a:lnTo>
                  <a:pt x="641832" y="91668"/>
                </a:lnTo>
                <a:lnTo>
                  <a:pt x="636257" y="92621"/>
                </a:lnTo>
                <a:lnTo>
                  <a:pt x="615505" y="92621"/>
                </a:lnTo>
                <a:lnTo>
                  <a:pt x="615505" y="68668"/>
                </a:lnTo>
                <a:lnTo>
                  <a:pt x="638543" y="68668"/>
                </a:lnTo>
                <a:lnTo>
                  <a:pt x="644004" y="69888"/>
                </a:lnTo>
                <a:lnTo>
                  <a:pt x="648919" y="74828"/>
                </a:lnTo>
                <a:lnTo>
                  <a:pt x="650151" y="77635"/>
                </a:lnTo>
                <a:lnTo>
                  <a:pt x="650151" y="61175"/>
                </a:lnTo>
                <a:lnTo>
                  <a:pt x="649135" y="60439"/>
                </a:lnTo>
                <a:lnTo>
                  <a:pt x="641299" y="58470"/>
                </a:lnTo>
                <a:lnTo>
                  <a:pt x="615505" y="58470"/>
                </a:lnTo>
                <a:lnTo>
                  <a:pt x="615505" y="30048"/>
                </a:lnTo>
                <a:lnTo>
                  <a:pt x="603199" y="30048"/>
                </a:lnTo>
                <a:lnTo>
                  <a:pt x="603199" y="102755"/>
                </a:lnTo>
                <a:lnTo>
                  <a:pt x="644080" y="102755"/>
                </a:lnTo>
                <a:lnTo>
                  <a:pt x="651421" y="100596"/>
                </a:lnTo>
                <a:lnTo>
                  <a:pt x="659892" y="92621"/>
                </a:lnTo>
                <a:lnTo>
                  <a:pt x="660590" y="91973"/>
                </a:lnTo>
                <a:lnTo>
                  <a:pt x="662889" y="86779"/>
                </a:lnTo>
                <a:lnTo>
                  <a:pt x="662889" y="73774"/>
                </a:lnTo>
                <a:close/>
              </a:path>
              <a:path w="797560" h="123189">
                <a:moveTo>
                  <a:pt x="684453" y="30048"/>
                </a:moveTo>
                <a:lnTo>
                  <a:pt x="672122" y="30048"/>
                </a:lnTo>
                <a:lnTo>
                  <a:pt x="672122" y="102755"/>
                </a:lnTo>
                <a:lnTo>
                  <a:pt x="684453" y="102755"/>
                </a:lnTo>
                <a:lnTo>
                  <a:pt x="684453" y="30048"/>
                </a:lnTo>
                <a:close/>
              </a:path>
              <a:path w="797560" h="123189">
                <a:moveTo>
                  <a:pt x="754761" y="2540"/>
                </a:moveTo>
                <a:lnTo>
                  <a:pt x="746340" y="2540"/>
                </a:lnTo>
                <a:lnTo>
                  <a:pt x="745693" y="5727"/>
                </a:lnTo>
                <a:lnTo>
                  <a:pt x="744435" y="8077"/>
                </a:lnTo>
                <a:lnTo>
                  <a:pt x="740651" y="11036"/>
                </a:lnTo>
                <a:lnTo>
                  <a:pt x="737844" y="11785"/>
                </a:lnTo>
                <a:lnTo>
                  <a:pt x="730961" y="11785"/>
                </a:lnTo>
                <a:lnTo>
                  <a:pt x="728408" y="11010"/>
                </a:lnTo>
                <a:lnTo>
                  <a:pt x="724623" y="7962"/>
                </a:lnTo>
                <a:lnTo>
                  <a:pt x="723353" y="5638"/>
                </a:lnTo>
                <a:lnTo>
                  <a:pt x="722718" y="2540"/>
                </a:lnTo>
                <a:lnTo>
                  <a:pt x="714298" y="2540"/>
                </a:lnTo>
                <a:lnTo>
                  <a:pt x="714984" y="8280"/>
                </a:lnTo>
                <a:lnTo>
                  <a:pt x="717067" y="12687"/>
                </a:lnTo>
                <a:lnTo>
                  <a:pt x="724052" y="18745"/>
                </a:lnTo>
                <a:lnTo>
                  <a:pt x="728713" y="20269"/>
                </a:lnTo>
                <a:lnTo>
                  <a:pt x="740359" y="20269"/>
                </a:lnTo>
                <a:lnTo>
                  <a:pt x="745007" y="18732"/>
                </a:lnTo>
                <a:lnTo>
                  <a:pt x="751979" y="12623"/>
                </a:lnTo>
                <a:lnTo>
                  <a:pt x="752373" y="11785"/>
                </a:lnTo>
                <a:lnTo>
                  <a:pt x="754049" y="8280"/>
                </a:lnTo>
                <a:lnTo>
                  <a:pt x="754761" y="2540"/>
                </a:lnTo>
                <a:close/>
              </a:path>
              <a:path w="797560" h="123189">
                <a:moveTo>
                  <a:pt x="763320" y="30060"/>
                </a:moveTo>
                <a:lnTo>
                  <a:pt x="750036" y="30060"/>
                </a:lnTo>
                <a:lnTo>
                  <a:pt x="715873" y="85509"/>
                </a:lnTo>
                <a:lnTo>
                  <a:pt x="715873" y="30060"/>
                </a:lnTo>
                <a:lnTo>
                  <a:pt x="703554" y="30060"/>
                </a:lnTo>
                <a:lnTo>
                  <a:pt x="703554" y="102768"/>
                </a:lnTo>
                <a:lnTo>
                  <a:pt x="716838" y="102768"/>
                </a:lnTo>
                <a:lnTo>
                  <a:pt x="727532" y="85509"/>
                </a:lnTo>
                <a:lnTo>
                  <a:pt x="750989" y="47650"/>
                </a:lnTo>
                <a:lnTo>
                  <a:pt x="750989" y="102768"/>
                </a:lnTo>
                <a:lnTo>
                  <a:pt x="763320" y="102768"/>
                </a:lnTo>
                <a:lnTo>
                  <a:pt x="763320" y="47650"/>
                </a:lnTo>
                <a:lnTo>
                  <a:pt x="763320" y="30060"/>
                </a:lnTo>
                <a:close/>
              </a:path>
              <a:path w="797560" h="123189">
                <a:moveTo>
                  <a:pt x="797013" y="88734"/>
                </a:moveTo>
                <a:lnTo>
                  <a:pt x="782980" y="88734"/>
                </a:lnTo>
                <a:lnTo>
                  <a:pt x="782980" y="102768"/>
                </a:lnTo>
                <a:lnTo>
                  <a:pt x="789978" y="102768"/>
                </a:lnTo>
                <a:lnTo>
                  <a:pt x="789825" y="106921"/>
                </a:lnTo>
                <a:lnTo>
                  <a:pt x="789139" y="110109"/>
                </a:lnTo>
                <a:lnTo>
                  <a:pt x="786688" y="114528"/>
                </a:lnTo>
                <a:lnTo>
                  <a:pt x="784771" y="116217"/>
                </a:lnTo>
                <a:lnTo>
                  <a:pt x="782167" y="117348"/>
                </a:lnTo>
                <a:lnTo>
                  <a:pt x="785583" y="122618"/>
                </a:lnTo>
                <a:lnTo>
                  <a:pt x="789559" y="120891"/>
                </a:lnTo>
                <a:lnTo>
                  <a:pt x="792454" y="118427"/>
                </a:lnTo>
                <a:lnTo>
                  <a:pt x="796099" y="112090"/>
                </a:lnTo>
                <a:lnTo>
                  <a:pt x="797013" y="107924"/>
                </a:lnTo>
                <a:lnTo>
                  <a:pt x="797013" y="88734"/>
                </a:lnTo>
                <a:close/>
              </a:path>
            </a:pathLst>
          </a:custGeom>
          <a:solidFill>
            <a:srgbClr val="646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7" name="object 97"/>
          <p:cNvGrpSpPr/>
          <p:nvPr/>
        </p:nvGrpSpPr>
        <p:grpSpPr>
          <a:xfrm>
            <a:off x="6059971" y="6072780"/>
            <a:ext cx="259079" cy="100965"/>
            <a:chOff x="6059971" y="6072780"/>
            <a:chExt cx="259079" cy="100965"/>
          </a:xfrm>
        </p:grpSpPr>
        <p:pic>
          <p:nvPicPr>
            <p:cNvPr id="98" name="object 9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059971" y="6072861"/>
              <a:ext cx="78727" cy="100355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160318" y="6072780"/>
              <a:ext cx="158633" cy="100443"/>
            </a:xfrm>
            <a:prstGeom prst="rect">
              <a:avLst/>
            </a:prstGeom>
          </p:spPr>
        </p:pic>
      </p:grpSp>
      <p:grpSp>
        <p:nvGrpSpPr>
          <p:cNvPr id="100" name="object 100"/>
          <p:cNvGrpSpPr/>
          <p:nvPr/>
        </p:nvGrpSpPr>
        <p:grpSpPr>
          <a:xfrm>
            <a:off x="5211431" y="6344282"/>
            <a:ext cx="1198245" cy="123189"/>
            <a:chOff x="5211431" y="6344282"/>
            <a:chExt cx="1198245" cy="123189"/>
          </a:xfrm>
        </p:grpSpPr>
        <p:sp>
          <p:nvSpPr>
            <p:cNvPr id="101" name="object 101"/>
            <p:cNvSpPr/>
            <p:nvPr/>
          </p:nvSpPr>
          <p:spPr>
            <a:xfrm>
              <a:off x="5211419" y="6344285"/>
              <a:ext cx="797560" cy="123189"/>
            </a:xfrm>
            <a:custGeom>
              <a:avLst/>
              <a:gdLst/>
              <a:ahLst/>
              <a:cxnLst/>
              <a:rect l="l" t="t" r="r" b="b"/>
              <a:pathLst>
                <a:path w="797560" h="123189">
                  <a:moveTo>
                    <a:pt x="63322" y="77711"/>
                  </a:moveTo>
                  <a:lnTo>
                    <a:pt x="51206" y="76136"/>
                  </a:lnTo>
                  <a:lnTo>
                    <a:pt x="50342" y="82296"/>
                  </a:lnTo>
                  <a:lnTo>
                    <a:pt x="48298" y="86868"/>
                  </a:lnTo>
                  <a:lnTo>
                    <a:pt x="41808" y="92798"/>
                  </a:lnTo>
                  <a:lnTo>
                    <a:pt x="37757" y="94284"/>
                  </a:lnTo>
                  <a:lnTo>
                    <a:pt x="26911" y="94284"/>
                  </a:lnTo>
                  <a:lnTo>
                    <a:pt x="22021" y="92062"/>
                  </a:lnTo>
                  <a:lnTo>
                    <a:pt x="14528" y="83210"/>
                  </a:lnTo>
                  <a:lnTo>
                    <a:pt x="12661" y="76111"/>
                  </a:lnTo>
                  <a:lnTo>
                    <a:pt x="12661" y="56718"/>
                  </a:lnTo>
                  <a:lnTo>
                    <a:pt x="14605" y="49669"/>
                  </a:lnTo>
                  <a:lnTo>
                    <a:pt x="22364" y="40779"/>
                  </a:lnTo>
                  <a:lnTo>
                    <a:pt x="27406" y="38544"/>
                  </a:lnTo>
                  <a:lnTo>
                    <a:pt x="37719" y="38544"/>
                  </a:lnTo>
                  <a:lnTo>
                    <a:pt x="41224" y="39789"/>
                  </a:lnTo>
                  <a:lnTo>
                    <a:pt x="47015" y="44704"/>
                  </a:lnTo>
                  <a:lnTo>
                    <a:pt x="49034" y="48374"/>
                  </a:lnTo>
                  <a:lnTo>
                    <a:pt x="50177" y="53263"/>
                  </a:lnTo>
                  <a:lnTo>
                    <a:pt x="62153" y="51422"/>
                  </a:lnTo>
                  <a:lnTo>
                    <a:pt x="60744" y="44081"/>
                  </a:lnTo>
                  <a:lnTo>
                    <a:pt x="57531" y="38392"/>
                  </a:lnTo>
                  <a:lnTo>
                    <a:pt x="47485" y="30403"/>
                  </a:lnTo>
                  <a:lnTo>
                    <a:pt x="41033" y="28409"/>
                  </a:lnTo>
                  <a:lnTo>
                    <a:pt x="26885" y="28409"/>
                  </a:lnTo>
                  <a:lnTo>
                    <a:pt x="0" y="58839"/>
                  </a:lnTo>
                  <a:lnTo>
                    <a:pt x="0" y="66687"/>
                  </a:lnTo>
                  <a:lnTo>
                    <a:pt x="19608" y="101968"/>
                  </a:lnTo>
                  <a:lnTo>
                    <a:pt x="33058" y="104406"/>
                  </a:lnTo>
                  <a:lnTo>
                    <a:pt x="41008" y="104406"/>
                  </a:lnTo>
                  <a:lnTo>
                    <a:pt x="47713" y="102044"/>
                  </a:lnTo>
                  <a:lnTo>
                    <a:pt x="58610" y="92595"/>
                  </a:lnTo>
                  <a:lnTo>
                    <a:pt x="62001" y="86055"/>
                  </a:lnTo>
                  <a:lnTo>
                    <a:pt x="63322" y="77711"/>
                  </a:lnTo>
                  <a:close/>
                </a:path>
                <a:path w="797560" h="123189">
                  <a:moveTo>
                    <a:pt x="126314" y="30060"/>
                  </a:moveTo>
                  <a:lnTo>
                    <a:pt x="67233" y="30060"/>
                  </a:lnTo>
                  <a:lnTo>
                    <a:pt x="67233" y="40259"/>
                  </a:lnTo>
                  <a:lnTo>
                    <a:pt x="90652" y="40259"/>
                  </a:lnTo>
                  <a:lnTo>
                    <a:pt x="90652" y="102768"/>
                  </a:lnTo>
                  <a:lnTo>
                    <a:pt x="102908" y="102768"/>
                  </a:lnTo>
                  <a:lnTo>
                    <a:pt x="102908" y="40259"/>
                  </a:lnTo>
                  <a:lnTo>
                    <a:pt x="126314" y="40259"/>
                  </a:lnTo>
                  <a:lnTo>
                    <a:pt x="126314" y="30060"/>
                  </a:lnTo>
                  <a:close/>
                </a:path>
                <a:path w="797560" h="123189">
                  <a:moveTo>
                    <a:pt x="200736" y="102768"/>
                  </a:moveTo>
                  <a:lnTo>
                    <a:pt x="196824" y="66281"/>
                  </a:lnTo>
                  <a:lnTo>
                    <a:pt x="196710" y="48387"/>
                  </a:lnTo>
                  <a:lnTo>
                    <a:pt x="196621" y="46609"/>
                  </a:lnTo>
                  <a:lnTo>
                    <a:pt x="196215" y="44500"/>
                  </a:lnTo>
                  <a:lnTo>
                    <a:pt x="195478" y="41135"/>
                  </a:lnTo>
                  <a:lnTo>
                    <a:pt x="194322" y="38620"/>
                  </a:lnTo>
                  <a:lnTo>
                    <a:pt x="194195" y="38341"/>
                  </a:lnTo>
                  <a:lnTo>
                    <a:pt x="190550" y="33909"/>
                  </a:lnTo>
                  <a:lnTo>
                    <a:pt x="187706" y="32080"/>
                  </a:lnTo>
                  <a:lnTo>
                    <a:pt x="179933" y="29146"/>
                  </a:lnTo>
                  <a:lnTo>
                    <a:pt x="174904" y="28422"/>
                  </a:lnTo>
                  <a:lnTo>
                    <a:pt x="162433" y="28422"/>
                  </a:lnTo>
                  <a:lnTo>
                    <a:pt x="135902" y="50800"/>
                  </a:lnTo>
                  <a:lnTo>
                    <a:pt x="147955" y="52451"/>
                  </a:lnTo>
                  <a:lnTo>
                    <a:pt x="149263" y="47294"/>
                  </a:lnTo>
                  <a:lnTo>
                    <a:pt x="151307" y="43700"/>
                  </a:lnTo>
                  <a:lnTo>
                    <a:pt x="156832" y="39636"/>
                  </a:lnTo>
                  <a:lnTo>
                    <a:pt x="161112" y="38620"/>
                  </a:lnTo>
                  <a:lnTo>
                    <a:pt x="173113" y="38620"/>
                  </a:lnTo>
                  <a:lnTo>
                    <a:pt x="177787" y="40017"/>
                  </a:lnTo>
                  <a:lnTo>
                    <a:pt x="183273" y="44856"/>
                  </a:lnTo>
                  <a:lnTo>
                    <a:pt x="184442" y="48387"/>
                  </a:lnTo>
                  <a:lnTo>
                    <a:pt x="184365" y="56629"/>
                  </a:lnTo>
                  <a:lnTo>
                    <a:pt x="184365" y="66281"/>
                  </a:lnTo>
                  <a:lnTo>
                    <a:pt x="166319" y="94754"/>
                  </a:lnTo>
                  <a:lnTo>
                    <a:pt x="156781" y="94754"/>
                  </a:lnTo>
                  <a:lnTo>
                    <a:pt x="153136" y="93662"/>
                  </a:lnTo>
                  <a:lnTo>
                    <a:pt x="150660" y="91465"/>
                  </a:lnTo>
                  <a:lnTo>
                    <a:pt x="148158" y="89293"/>
                  </a:lnTo>
                  <a:lnTo>
                    <a:pt x="147002" y="86728"/>
                  </a:lnTo>
                  <a:lnTo>
                    <a:pt x="146926" y="81114"/>
                  </a:lnTo>
                  <a:lnTo>
                    <a:pt x="147497" y="79171"/>
                  </a:lnTo>
                  <a:lnTo>
                    <a:pt x="173189" y="69659"/>
                  </a:lnTo>
                  <a:lnTo>
                    <a:pt x="179895" y="68110"/>
                  </a:lnTo>
                  <a:lnTo>
                    <a:pt x="184365" y="66281"/>
                  </a:lnTo>
                  <a:lnTo>
                    <a:pt x="184365" y="56629"/>
                  </a:lnTo>
                  <a:lnTo>
                    <a:pt x="179666" y="58267"/>
                  </a:lnTo>
                  <a:lnTo>
                    <a:pt x="172339" y="59677"/>
                  </a:lnTo>
                  <a:lnTo>
                    <a:pt x="134581" y="76784"/>
                  </a:lnTo>
                  <a:lnTo>
                    <a:pt x="133781" y="80035"/>
                  </a:lnTo>
                  <a:lnTo>
                    <a:pt x="133781" y="89674"/>
                  </a:lnTo>
                  <a:lnTo>
                    <a:pt x="135928" y="94653"/>
                  </a:lnTo>
                  <a:lnTo>
                    <a:pt x="144500" y="102463"/>
                  </a:lnTo>
                  <a:lnTo>
                    <a:pt x="150647" y="104406"/>
                  </a:lnTo>
                  <a:lnTo>
                    <a:pt x="163461" y="104406"/>
                  </a:lnTo>
                  <a:lnTo>
                    <a:pt x="167995" y="103606"/>
                  </a:lnTo>
                  <a:lnTo>
                    <a:pt x="176441" y="100418"/>
                  </a:lnTo>
                  <a:lnTo>
                    <a:pt x="180835" y="97688"/>
                  </a:lnTo>
                  <a:lnTo>
                    <a:pt x="184277" y="94754"/>
                  </a:lnTo>
                  <a:lnTo>
                    <a:pt x="185394" y="93802"/>
                  </a:lnTo>
                  <a:lnTo>
                    <a:pt x="185750" y="97231"/>
                  </a:lnTo>
                  <a:lnTo>
                    <a:pt x="186588" y="100215"/>
                  </a:lnTo>
                  <a:lnTo>
                    <a:pt x="187858" y="102768"/>
                  </a:lnTo>
                  <a:lnTo>
                    <a:pt x="200736" y="102768"/>
                  </a:lnTo>
                  <a:close/>
                </a:path>
                <a:path w="797560" h="123189">
                  <a:moveTo>
                    <a:pt x="281305" y="74968"/>
                  </a:moveTo>
                  <a:lnTo>
                    <a:pt x="272199" y="40259"/>
                  </a:lnTo>
                  <a:lnTo>
                    <a:pt x="271919" y="39890"/>
                  </a:lnTo>
                  <a:lnTo>
                    <a:pt x="268427" y="36893"/>
                  </a:lnTo>
                  <a:lnTo>
                    <a:pt x="268427" y="58521"/>
                  </a:lnTo>
                  <a:lnTo>
                    <a:pt x="268363" y="74968"/>
                  </a:lnTo>
                  <a:lnTo>
                    <a:pt x="266534" y="81534"/>
                  </a:lnTo>
                  <a:lnTo>
                    <a:pt x="258902" y="91884"/>
                  </a:lnTo>
                  <a:lnTo>
                    <a:pt x="253936" y="94475"/>
                  </a:lnTo>
                  <a:lnTo>
                    <a:pt x="241846" y="94475"/>
                  </a:lnTo>
                  <a:lnTo>
                    <a:pt x="236816" y="92252"/>
                  </a:lnTo>
                  <a:lnTo>
                    <a:pt x="228638" y="83312"/>
                  </a:lnTo>
                  <a:lnTo>
                    <a:pt x="226606" y="76847"/>
                  </a:lnTo>
                  <a:lnTo>
                    <a:pt x="226606" y="59867"/>
                  </a:lnTo>
                  <a:lnTo>
                    <a:pt x="228460" y="53047"/>
                  </a:lnTo>
                  <a:lnTo>
                    <a:pt x="235077" y="43891"/>
                  </a:lnTo>
                  <a:lnTo>
                    <a:pt x="235851" y="42811"/>
                  </a:lnTo>
                  <a:lnTo>
                    <a:pt x="241096" y="40259"/>
                  </a:lnTo>
                  <a:lnTo>
                    <a:pt x="254419" y="40259"/>
                  </a:lnTo>
                  <a:lnTo>
                    <a:pt x="259473" y="42672"/>
                  </a:lnTo>
                  <a:lnTo>
                    <a:pt x="266636" y="52349"/>
                  </a:lnTo>
                  <a:lnTo>
                    <a:pt x="268427" y="58521"/>
                  </a:lnTo>
                  <a:lnTo>
                    <a:pt x="268427" y="36893"/>
                  </a:lnTo>
                  <a:lnTo>
                    <a:pt x="266928" y="35598"/>
                  </a:lnTo>
                  <a:lnTo>
                    <a:pt x="261315" y="32524"/>
                  </a:lnTo>
                  <a:lnTo>
                    <a:pt x="255079" y="30683"/>
                  </a:lnTo>
                  <a:lnTo>
                    <a:pt x="248234" y="30060"/>
                  </a:lnTo>
                  <a:lnTo>
                    <a:pt x="243039" y="30060"/>
                  </a:lnTo>
                  <a:lnTo>
                    <a:pt x="238353" y="31216"/>
                  </a:lnTo>
                  <a:lnTo>
                    <a:pt x="230060" y="35814"/>
                  </a:lnTo>
                  <a:lnTo>
                    <a:pt x="226415" y="39281"/>
                  </a:lnTo>
                  <a:lnTo>
                    <a:pt x="223316" y="43891"/>
                  </a:lnTo>
                  <a:lnTo>
                    <a:pt x="223507" y="37096"/>
                  </a:lnTo>
                  <a:lnTo>
                    <a:pt x="244627" y="14859"/>
                  </a:lnTo>
                  <a:lnTo>
                    <a:pt x="262470" y="14859"/>
                  </a:lnTo>
                  <a:lnTo>
                    <a:pt x="267627" y="14579"/>
                  </a:lnTo>
                  <a:lnTo>
                    <a:pt x="279933" y="152"/>
                  </a:lnTo>
                  <a:lnTo>
                    <a:pt x="269049" y="0"/>
                  </a:lnTo>
                  <a:lnTo>
                    <a:pt x="268719" y="1003"/>
                  </a:lnTo>
                  <a:lnTo>
                    <a:pt x="268008" y="1651"/>
                  </a:lnTo>
                  <a:lnTo>
                    <a:pt x="265722" y="2197"/>
                  </a:lnTo>
                  <a:lnTo>
                    <a:pt x="260946" y="2336"/>
                  </a:lnTo>
                  <a:lnTo>
                    <a:pt x="252552" y="2336"/>
                  </a:lnTo>
                  <a:lnTo>
                    <a:pt x="243078" y="2959"/>
                  </a:lnTo>
                  <a:lnTo>
                    <a:pt x="213385" y="37922"/>
                  </a:lnTo>
                  <a:lnTo>
                    <a:pt x="212775" y="51142"/>
                  </a:lnTo>
                  <a:lnTo>
                    <a:pt x="213017" y="61760"/>
                  </a:lnTo>
                  <a:lnTo>
                    <a:pt x="232422" y="102425"/>
                  </a:lnTo>
                  <a:lnTo>
                    <a:pt x="239128" y="104406"/>
                  </a:lnTo>
                  <a:lnTo>
                    <a:pt x="255193" y="104406"/>
                  </a:lnTo>
                  <a:lnTo>
                    <a:pt x="279730" y="81927"/>
                  </a:lnTo>
                  <a:lnTo>
                    <a:pt x="281305" y="74968"/>
                  </a:lnTo>
                  <a:close/>
                </a:path>
                <a:path w="797560" h="123189">
                  <a:moveTo>
                    <a:pt x="356285" y="30060"/>
                  </a:moveTo>
                  <a:lnTo>
                    <a:pt x="343001" y="30060"/>
                  </a:lnTo>
                  <a:lnTo>
                    <a:pt x="308838" y="85509"/>
                  </a:lnTo>
                  <a:lnTo>
                    <a:pt x="308838" y="30060"/>
                  </a:lnTo>
                  <a:lnTo>
                    <a:pt x="296519" y="30060"/>
                  </a:lnTo>
                  <a:lnTo>
                    <a:pt x="296519" y="102768"/>
                  </a:lnTo>
                  <a:lnTo>
                    <a:pt x="309803" y="102768"/>
                  </a:lnTo>
                  <a:lnTo>
                    <a:pt x="343954" y="47650"/>
                  </a:lnTo>
                  <a:lnTo>
                    <a:pt x="343954" y="102768"/>
                  </a:lnTo>
                  <a:lnTo>
                    <a:pt x="356285" y="102768"/>
                  </a:lnTo>
                  <a:lnTo>
                    <a:pt x="356285" y="30060"/>
                  </a:lnTo>
                  <a:close/>
                </a:path>
                <a:path w="797560" h="123189">
                  <a:moveTo>
                    <a:pt x="435978" y="30060"/>
                  </a:moveTo>
                  <a:lnTo>
                    <a:pt x="378752" y="30060"/>
                  </a:lnTo>
                  <a:lnTo>
                    <a:pt x="378752" y="84289"/>
                  </a:lnTo>
                  <a:lnTo>
                    <a:pt x="378561" y="87998"/>
                  </a:lnTo>
                  <a:lnTo>
                    <a:pt x="377837" y="90284"/>
                  </a:lnTo>
                  <a:lnTo>
                    <a:pt x="377101" y="91122"/>
                  </a:lnTo>
                  <a:lnTo>
                    <a:pt x="374904" y="92163"/>
                  </a:lnTo>
                  <a:lnTo>
                    <a:pt x="373087" y="92417"/>
                  </a:lnTo>
                  <a:lnTo>
                    <a:pt x="365125" y="92417"/>
                  </a:lnTo>
                  <a:lnTo>
                    <a:pt x="365125" y="102692"/>
                  </a:lnTo>
                  <a:lnTo>
                    <a:pt x="372173" y="103251"/>
                  </a:lnTo>
                  <a:lnTo>
                    <a:pt x="379704" y="103251"/>
                  </a:lnTo>
                  <a:lnTo>
                    <a:pt x="391071" y="84912"/>
                  </a:lnTo>
                  <a:lnTo>
                    <a:pt x="391071" y="40259"/>
                  </a:lnTo>
                  <a:lnTo>
                    <a:pt x="423722" y="40259"/>
                  </a:lnTo>
                  <a:lnTo>
                    <a:pt x="423722" y="102768"/>
                  </a:lnTo>
                  <a:lnTo>
                    <a:pt x="435978" y="102768"/>
                  </a:lnTo>
                  <a:lnTo>
                    <a:pt x="435978" y="30060"/>
                  </a:lnTo>
                  <a:close/>
                </a:path>
                <a:path w="797560" h="123189">
                  <a:moveTo>
                    <a:pt x="513041" y="73787"/>
                  </a:moveTo>
                  <a:lnTo>
                    <a:pt x="510463" y="68668"/>
                  </a:lnTo>
                  <a:lnTo>
                    <a:pt x="510298" y="68338"/>
                  </a:lnTo>
                  <a:lnTo>
                    <a:pt x="500316" y="61201"/>
                  </a:lnTo>
                  <a:lnTo>
                    <a:pt x="500316" y="77635"/>
                  </a:lnTo>
                  <a:lnTo>
                    <a:pt x="500316" y="84861"/>
                  </a:lnTo>
                  <a:lnTo>
                    <a:pt x="498652" y="87845"/>
                  </a:lnTo>
                  <a:lnTo>
                    <a:pt x="491985" y="91681"/>
                  </a:lnTo>
                  <a:lnTo>
                    <a:pt x="486422" y="92633"/>
                  </a:lnTo>
                  <a:lnTo>
                    <a:pt x="465670" y="92633"/>
                  </a:lnTo>
                  <a:lnTo>
                    <a:pt x="465670" y="68668"/>
                  </a:lnTo>
                  <a:lnTo>
                    <a:pt x="488696" y="68668"/>
                  </a:lnTo>
                  <a:lnTo>
                    <a:pt x="494144" y="69900"/>
                  </a:lnTo>
                  <a:lnTo>
                    <a:pt x="499084" y="74841"/>
                  </a:lnTo>
                  <a:lnTo>
                    <a:pt x="500316" y="77635"/>
                  </a:lnTo>
                  <a:lnTo>
                    <a:pt x="500316" y="61201"/>
                  </a:lnTo>
                  <a:lnTo>
                    <a:pt x="499287" y="60452"/>
                  </a:lnTo>
                  <a:lnTo>
                    <a:pt x="491451" y="58483"/>
                  </a:lnTo>
                  <a:lnTo>
                    <a:pt x="465670" y="58483"/>
                  </a:lnTo>
                  <a:lnTo>
                    <a:pt x="465670" y="30060"/>
                  </a:lnTo>
                  <a:lnTo>
                    <a:pt x="453339" y="30060"/>
                  </a:lnTo>
                  <a:lnTo>
                    <a:pt x="453339" y="102768"/>
                  </a:lnTo>
                  <a:lnTo>
                    <a:pt x="494245" y="102768"/>
                  </a:lnTo>
                  <a:lnTo>
                    <a:pt x="501573" y="100609"/>
                  </a:lnTo>
                  <a:lnTo>
                    <a:pt x="510070" y="92633"/>
                  </a:lnTo>
                  <a:lnTo>
                    <a:pt x="510755" y="91986"/>
                  </a:lnTo>
                  <a:lnTo>
                    <a:pt x="513041" y="86791"/>
                  </a:lnTo>
                  <a:lnTo>
                    <a:pt x="513041" y="73787"/>
                  </a:lnTo>
                  <a:close/>
                </a:path>
                <a:path w="797560" h="123189">
                  <a:moveTo>
                    <a:pt x="585482" y="30060"/>
                  </a:moveTo>
                  <a:lnTo>
                    <a:pt x="573151" y="30060"/>
                  </a:lnTo>
                  <a:lnTo>
                    <a:pt x="573151" y="60325"/>
                  </a:lnTo>
                  <a:lnTo>
                    <a:pt x="539000" y="60325"/>
                  </a:lnTo>
                  <a:lnTo>
                    <a:pt x="539000" y="30060"/>
                  </a:lnTo>
                  <a:lnTo>
                    <a:pt x="526669" y="30060"/>
                  </a:lnTo>
                  <a:lnTo>
                    <a:pt x="526669" y="102768"/>
                  </a:lnTo>
                  <a:lnTo>
                    <a:pt x="539000" y="102768"/>
                  </a:lnTo>
                  <a:lnTo>
                    <a:pt x="539000" y="70523"/>
                  </a:lnTo>
                  <a:lnTo>
                    <a:pt x="573151" y="70523"/>
                  </a:lnTo>
                  <a:lnTo>
                    <a:pt x="573151" y="102768"/>
                  </a:lnTo>
                  <a:lnTo>
                    <a:pt x="585482" y="102768"/>
                  </a:lnTo>
                  <a:lnTo>
                    <a:pt x="585482" y="30060"/>
                  </a:lnTo>
                  <a:close/>
                </a:path>
                <a:path w="797560" h="123189">
                  <a:moveTo>
                    <a:pt x="662889" y="73774"/>
                  </a:moveTo>
                  <a:lnTo>
                    <a:pt x="660298" y="68668"/>
                  </a:lnTo>
                  <a:lnTo>
                    <a:pt x="660133" y="68338"/>
                  </a:lnTo>
                  <a:lnTo>
                    <a:pt x="650151" y="61188"/>
                  </a:lnTo>
                  <a:lnTo>
                    <a:pt x="650151" y="77635"/>
                  </a:lnTo>
                  <a:lnTo>
                    <a:pt x="650151" y="84848"/>
                  </a:lnTo>
                  <a:lnTo>
                    <a:pt x="648487" y="87845"/>
                  </a:lnTo>
                  <a:lnTo>
                    <a:pt x="645147" y="89750"/>
                  </a:lnTo>
                  <a:lnTo>
                    <a:pt x="641832" y="91681"/>
                  </a:lnTo>
                  <a:lnTo>
                    <a:pt x="636257" y="92633"/>
                  </a:lnTo>
                  <a:lnTo>
                    <a:pt x="615505" y="92633"/>
                  </a:lnTo>
                  <a:lnTo>
                    <a:pt x="615505" y="68668"/>
                  </a:lnTo>
                  <a:lnTo>
                    <a:pt x="638543" y="68668"/>
                  </a:lnTo>
                  <a:lnTo>
                    <a:pt x="644004" y="69900"/>
                  </a:lnTo>
                  <a:lnTo>
                    <a:pt x="648919" y="74828"/>
                  </a:lnTo>
                  <a:lnTo>
                    <a:pt x="650151" y="77635"/>
                  </a:lnTo>
                  <a:lnTo>
                    <a:pt x="650151" y="61188"/>
                  </a:lnTo>
                  <a:lnTo>
                    <a:pt x="649135" y="60452"/>
                  </a:lnTo>
                  <a:lnTo>
                    <a:pt x="641299" y="58470"/>
                  </a:lnTo>
                  <a:lnTo>
                    <a:pt x="615505" y="58470"/>
                  </a:lnTo>
                  <a:lnTo>
                    <a:pt x="615505" y="30060"/>
                  </a:lnTo>
                  <a:lnTo>
                    <a:pt x="603199" y="30060"/>
                  </a:lnTo>
                  <a:lnTo>
                    <a:pt x="603199" y="102781"/>
                  </a:lnTo>
                  <a:lnTo>
                    <a:pt x="644080" y="102781"/>
                  </a:lnTo>
                  <a:lnTo>
                    <a:pt x="651421" y="100609"/>
                  </a:lnTo>
                  <a:lnTo>
                    <a:pt x="659892" y="92633"/>
                  </a:lnTo>
                  <a:lnTo>
                    <a:pt x="660590" y="91986"/>
                  </a:lnTo>
                  <a:lnTo>
                    <a:pt x="662889" y="86791"/>
                  </a:lnTo>
                  <a:lnTo>
                    <a:pt x="662889" y="73774"/>
                  </a:lnTo>
                  <a:close/>
                </a:path>
                <a:path w="797560" h="123189">
                  <a:moveTo>
                    <a:pt x="684453" y="30060"/>
                  </a:moveTo>
                  <a:lnTo>
                    <a:pt x="672122" y="30060"/>
                  </a:lnTo>
                  <a:lnTo>
                    <a:pt x="672122" y="102781"/>
                  </a:lnTo>
                  <a:lnTo>
                    <a:pt x="684453" y="102781"/>
                  </a:lnTo>
                  <a:lnTo>
                    <a:pt x="684453" y="30060"/>
                  </a:lnTo>
                  <a:close/>
                </a:path>
                <a:path w="797560" h="123189">
                  <a:moveTo>
                    <a:pt x="754761" y="2540"/>
                  </a:moveTo>
                  <a:lnTo>
                    <a:pt x="746340" y="2540"/>
                  </a:lnTo>
                  <a:lnTo>
                    <a:pt x="745693" y="5727"/>
                  </a:lnTo>
                  <a:lnTo>
                    <a:pt x="744435" y="8077"/>
                  </a:lnTo>
                  <a:lnTo>
                    <a:pt x="740651" y="11036"/>
                  </a:lnTo>
                  <a:lnTo>
                    <a:pt x="737844" y="11785"/>
                  </a:lnTo>
                  <a:lnTo>
                    <a:pt x="730961" y="11785"/>
                  </a:lnTo>
                  <a:lnTo>
                    <a:pt x="728408" y="11010"/>
                  </a:lnTo>
                  <a:lnTo>
                    <a:pt x="724623" y="7962"/>
                  </a:lnTo>
                  <a:lnTo>
                    <a:pt x="723353" y="5638"/>
                  </a:lnTo>
                  <a:lnTo>
                    <a:pt x="722718" y="2540"/>
                  </a:lnTo>
                  <a:lnTo>
                    <a:pt x="714298" y="2540"/>
                  </a:lnTo>
                  <a:lnTo>
                    <a:pt x="714984" y="8280"/>
                  </a:lnTo>
                  <a:lnTo>
                    <a:pt x="717067" y="12687"/>
                  </a:lnTo>
                  <a:lnTo>
                    <a:pt x="724052" y="18745"/>
                  </a:lnTo>
                  <a:lnTo>
                    <a:pt x="728713" y="20269"/>
                  </a:lnTo>
                  <a:lnTo>
                    <a:pt x="740359" y="20269"/>
                  </a:lnTo>
                  <a:lnTo>
                    <a:pt x="745007" y="18732"/>
                  </a:lnTo>
                  <a:lnTo>
                    <a:pt x="751979" y="12623"/>
                  </a:lnTo>
                  <a:lnTo>
                    <a:pt x="752373" y="11785"/>
                  </a:lnTo>
                  <a:lnTo>
                    <a:pt x="754049" y="8280"/>
                  </a:lnTo>
                  <a:lnTo>
                    <a:pt x="754761" y="2540"/>
                  </a:lnTo>
                  <a:close/>
                </a:path>
                <a:path w="797560" h="123189">
                  <a:moveTo>
                    <a:pt x="763320" y="30060"/>
                  </a:moveTo>
                  <a:lnTo>
                    <a:pt x="750036" y="30060"/>
                  </a:lnTo>
                  <a:lnTo>
                    <a:pt x="715873" y="85509"/>
                  </a:lnTo>
                  <a:lnTo>
                    <a:pt x="715873" y="30060"/>
                  </a:lnTo>
                  <a:lnTo>
                    <a:pt x="703554" y="30060"/>
                  </a:lnTo>
                  <a:lnTo>
                    <a:pt x="703554" y="102768"/>
                  </a:lnTo>
                  <a:lnTo>
                    <a:pt x="716838" y="102768"/>
                  </a:lnTo>
                  <a:lnTo>
                    <a:pt x="727532" y="85509"/>
                  </a:lnTo>
                  <a:lnTo>
                    <a:pt x="750989" y="47650"/>
                  </a:lnTo>
                  <a:lnTo>
                    <a:pt x="750989" y="102768"/>
                  </a:lnTo>
                  <a:lnTo>
                    <a:pt x="763320" y="102768"/>
                  </a:lnTo>
                  <a:lnTo>
                    <a:pt x="763320" y="47650"/>
                  </a:lnTo>
                  <a:lnTo>
                    <a:pt x="763320" y="30060"/>
                  </a:lnTo>
                  <a:close/>
                </a:path>
                <a:path w="797560" h="123189">
                  <a:moveTo>
                    <a:pt x="797013" y="88734"/>
                  </a:moveTo>
                  <a:lnTo>
                    <a:pt x="782980" y="88734"/>
                  </a:lnTo>
                  <a:lnTo>
                    <a:pt x="782980" y="102768"/>
                  </a:lnTo>
                  <a:lnTo>
                    <a:pt x="789978" y="102768"/>
                  </a:lnTo>
                  <a:lnTo>
                    <a:pt x="789825" y="106921"/>
                  </a:lnTo>
                  <a:lnTo>
                    <a:pt x="789139" y="110109"/>
                  </a:lnTo>
                  <a:lnTo>
                    <a:pt x="786688" y="114528"/>
                  </a:lnTo>
                  <a:lnTo>
                    <a:pt x="784771" y="116217"/>
                  </a:lnTo>
                  <a:lnTo>
                    <a:pt x="782167" y="117348"/>
                  </a:lnTo>
                  <a:lnTo>
                    <a:pt x="785583" y="122618"/>
                  </a:lnTo>
                  <a:lnTo>
                    <a:pt x="789559" y="120891"/>
                  </a:lnTo>
                  <a:lnTo>
                    <a:pt x="792454" y="118427"/>
                  </a:lnTo>
                  <a:lnTo>
                    <a:pt x="796099" y="112090"/>
                  </a:lnTo>
                  <a:lnTo>
                    <a:pt x="797013" y="107924"/>
                  </a:lnTo>
                  <a:lnTo>
                    <a:pt x="797013" y="88734"/>
                  </a:lnTo>
                  <a:close/>
                </a:path>
              </a:pathLst>
            </a:custGeom>
            <a:solidFill>
              <a:srgbClr val="6469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047002" y="6346612"/>
              <a:ext cx="362352" cy="100441"/>
            </a:xfrm>
            <a:prstGeom prst="rect">
              <a:avLst/>
            </a:prstGeom>
          </p:spPr>
        </p:pic>
      </p:grpSp>
      <p:grpSp>
        <p:nvGrpSpPr>
          <p:cNvPr id="103" name="object 103"/>
          <p:cNvGrpSpPr/>
          <p:nvPr/>
        </p:nvGrpSpPr>
        <p:grpSpPr>
          <a:xfrm>
            <a:off x="5211431" y="4890046"/>
            <a:ext cx="1652270" cy="132715"/>
            <a:chOff x="5211431" y="4890046"/>
            <a:chExt cx="1652270" cy="132715"/>
          </a:xfrm>
        </p:grpSpPr>
        <p:sp>
          <p:nvSpPr>
            <p:cNvPr id="104" name="object 104"/>
            <p:cNvSpPr/>
            <p:nvPr/>
          </p:nvSpPr>
          <p:spPr>
            <a:xfrm>
              <a:off x="5211419" y="4890045"/>
              <a:ext cx="763905" cy="104775"/>
            </a:xfrm>
            <a:custGeom>
              <a:avLst/>
              <a:gdLst/>
              <a:ahLst/>
              <a:cxnLst/>
              <a:rect l="l" t="t" r="r" b="b"/>
              <a:pathLst>
                <a:path w="763904" h="104775">
                  <a:moveTo>
                    <a:pt x="63322" y="77724"/>
                  </a:moveTo>
                  <a:lnTo>
                    <a:pt x="51206" y="76149"/>
                  </a:lnTo>
                  <a:lnTo>
                    <a:pt x="50342" y="82308"/>
                  </a:lnTo>
                  <a:lnTo>
                    <a:pt x="48298" y="86880"/>
                  </a:lnTo>
                  <a:lnTo>
                    <a:pt x="41808" y="92811"/>
                  </a:lnTo>
                  <a:lnTo>
                    <a:pt x="37757" y="94297"/>
                  </a:lnTo>
                  <a:lnTo>
                    <a:pt x="26911" y="94297"/>
                  </a:lnTo>
                  <a:lnTo>
                    <a:pt x="22021" y="92075"/>
                  </a:lnTo>
                  <a:lnTo>
                    <a:pt x="14528" y="83223"/>
                  </a:lnTo>
                  <a:lnTo>
                    <a:pt x="12661" y="76123"/>
                  </a:lnTo>
                  <a:lnTo>
                    <a:pt x="12661" y="56730"/>
                  </a:lnTo>
                  <a:lnTo>
                    <a:pt x="14605" y="49682"/>
                  </a:lnTo>
                  <a:lnTo>
                    <a:pt x="22364" y="40792"/>
                  </a:lnTo>
                  <a:lnTo>
                    <a:pt x="27406" y="38557"/>
                  </a:lnTo>
                  <a:lnTo>
                    <a:pt x="37719" y="38557"/>
                  </a:lnTo>
                  <a:lnTo>
                    <a:pt x="41224" y="39801"/>
                  </a:lnTo>
                  <a:lnTo>
                    <a:pt x="47015" y="44716"/>
                  </a:lnTo>
                  <a:lnTo>
                    <a:pt x="49034" y="48387"/>
                  </a:lnTo>
                  <a:lnTo>
                    <a:pt x="50177" y="53276"/>
                  </a:lnTo>
                  <a:lnTo>
                    <a:pt x="62153" y="51435"/>
                  </a:lnTo>
                  <a:lnTo>
                    <a:pt x="60744" y="44094"/>
                  </a:lnTo>
                  <a:lnTo>
                    <a:pt x="57531" y="38404"/>
                  </a:lnTo>
                  <a:lnTo>
                    <a:pt x="47485" y="30416"/>
                  </a:lnTo>
                  <a:lnTo>
                    <a:pt x="41033" y="28422"/>
                  </a:lnTo>
                  <a:lnTo>
                    <a:pt x="26885" y="28422"/>
                  </a:lnTo>
                  <a:lnTo>
                    <a:pt x="0" y="58851"/>
                  </a:lnTo>
                  <a:lnTo>
                    <a:pt x="0" y="66700"/>
                  </a:lnTo>
                  <a:lnTo>
                    <a:pt x="19608" y="101981"/>
                  </a:lnTo>
                  <a:lnTo>
                    <a:pt x="33058" y="104419"/>
                  </a:lnTo>
                  <a:lnTo>
                    <a:pt x="41008" y="104419"/>
                  </a:lnTo>
                  <a:lnTo>
                    <a:pt x="47713" y="102057"/>
                  </a:lnTo>
                  <a:lnTo>
                    <a:pt x="58610" y="92608"/>
                  </a:lnTo>
                  <a:lnTo>
                    <a:pt x="62001" y="86067"/>
                  </a:lnTo>
                  <a:lnTo>
                    <a:pt x="63322" y="77724"/>
                  </a:lnTo>
                  <a:close/>
                </a:path>
                <a:path w="763904" h="104775">
                  <a:moveTo>
                    <a:pt x="126314" y="30073"/>
                  </a:moveTo>
                  <a:lnTo>
                    <a:pt x="67233" y="30073"/>
                  </a:lnTo>
                  <a:lnTo>
                    <a:pt x="67233" y="40271"/>
                  </a:lnTo>
                  <a:lnTo>
                    <a:pt x="90652" y="40271"/>
                  </a:lnTo>
                  <a:lnTo>
                    <a:pt x="90652" y="102781"/>
                  </a:lnTo>
                  <a:lnTo>
                    <a:pt x="102908" y="102781"/>
                  </a:lnTo>
                  <a:lnTo>
                    <a:pt x="102908" y="40271"/>
                  </a:lnTo>
                  <a:lnTo>
                    <a:pt x="126314" y="40271"/>
                  </a:lnTo>
                  <a:lnTo>
                    <a:pt x="126314" y="30073"/>
                  </a:lnTo>
                  <a:close/>
                </a:path>
                <a:path w="763904" h="104775">
                  <a:moveTo>
                    <a:pt x="200736" y="102768"/>
                  </a:moveTo>
                  <a:lnTo>
                    <a:pt x="196824" y="66281"/>
                  </a:lnTo>
                  <a:lnTo>
                    <a:pt x="196710" y="48387"/>
                  </a:lnTo>
                  <a:lnTo>
                    <a:pt x="196621" y="46609"/>
                  </a:lnTo>
                  <a:lnTo>
                    <a:pt x="196215" y="44500"/>
                  </a:lnTo>
                  <a:lnTo>
                    <a:pt x="195478" y="41135"/>
                  </a:lnTo>
                  <a:lnTo>
                    <a:pt x="194322" y="38620"/>
                  </a:lnTo>
                  <a:lnTo>
                    <a:pt x="194195" y="38341"/>
                  </a:lnTo>
                  <a:lnTo>
                    <a:pt x="190550" y="33909"/>
                  </a:lnTo>
                  <a:lnTo>
                    <a:pt x="187706" y="32080"/>
                  </a:lnTo>
                  <a:lnTo>
                    <a:pt x="179933" y="29146"/>
                  </a:lnTo>
                  <a:lnTo>
                    <a:pt x="174904" y="28422"/>
                  </a:lnTo>
                  <a:lnTo>
                    <a:pt x="162433" y="28422"/>
                  </a:lnTo>
                  <a:lnTo>
                    <a:pt x="135902" y="50800"/>
                  </a:lnTo>
                  <a:lnTo>
                    <a:pt x="147955" y="52451"/>
                  </a:lnTo>
                  <a:lnTo>
                    <a:pt x="149263" y="47294"/>
                  </a:lnTo>
                  <a:lnTo>
                    <a:pt x="151307" y="43700"/>
                  </a:lnTo>
                  <a:lnTo>
                    <a:pt x="156832" y="39636"/>
                  </a:lnTo>
                  <a:lnTo>
                    <a:pt x="161112" y="38620"/>
                  </a:lnTo>
                  <a:lnTo>
                    <a:pt x="173113" y="38620"/>
                  </a:lnTo>
                  <a:lnTo>
                    <a:pt x="177787" y="40017"/>
                  </a:lnTo>
                  <a:lnTo>
                    <a:pt x="183273" y="44856"/>
                  </a:lnTo>
                  <a:lnTo>
                    <a:pt x="184442" y="48387"/>
                  </a:lnTo>
                  <a:lnTo>
                    <a:pt x="184365" y="56629"/>
                  </a:lnTo>
                  <a:lnTo>
                    <a:pt x="184365" y="66281"/>
                  </a:lnTo>
                  <a:lnTo>
                    <a:pt x="166319" y="94754"/>
                  </a:lnTo>
                  <a:lnTo>
                    <a:pt x="156781" y="94754"/>
                  </a:lnTo>
                  <a:lnTo>
                    <a:pt x="153136" y="93662"/>
                  </a:lnTo>
                  <a:lnTo>
                    <a:pt x="150660" y="91465"/>
                  </a:lnTo>
                  <a:lnTo>
                    <a:pt x="148158" y="89293"/>
                  </a:lnTo>
                  <a:lnTo>
                    <a:pt x="147002" y="86728"/>
                  </a:lnTo>
                  <a:lnTo>
                    <a:pt x="146926" y="81114"/>
                  </a:lnTo>
                  <a:lnTo>
                    <a:pt x="147497" y="79171"/>
                  </a:lnTo>
                  <a:lnTo>
                    <a:pt x="173189" y="69659"/>
                  </a:lnTo>
                  <a:lnTo>
                    <a:pt x="179895" y="68110"/>
                  </a:lnTo>
                  <a:lnTo>
                    <a:pt x="184365" y="66281"/>
                  </a:lnTo>
                  <a:lnTo>
                    <a:pt x="184365" y="56629"/>
                  </a:lnTo>
                  <a:lnTo>
                    <a:pt x="179666" y="58267"/>
                  </a:lnTo>
                  <a:lnTo>
                    <a:pt x="172339" y="59677"/>
                  </a:lnTo>
                  <a:lnTo>
                    <a:pt x="134581" y="76784"/>
                  </a:lnTo>
                  <a:lnTo>
                    <a:pt x="133781" y="80035"/>
                  </a:lnTo>
                  <a:lnTo>
                    <a:pt x="133781" y="89674"/>
                  </a:lnTo>
                  <a:lnTo>
                    <a:pt x="135928" y="94653"/>
                  </a:lnTo>
                  <a:lnTo>
                    <a:pt x="144500" y="102463"/>
                  </a:lnTo>
                  <a:lnTo>
                    <a:pt x="150647" y="104406"/>
                  </a:lnTo>
                  <a:lnTo>
                    <a:pt x="163461" y="104406"/>
                  </a:lnTo>
                  <a:lnTo>
                    <a:pt x="167995" y="103606"/>
                  </a:lnTo>
                  <a:lnTo>
                    <a:pt x="176441" y="100418"/>
                  </a:lnTo>
                  <a:lnTo>
                    <a:pt x="180835" y="97688"/>
                  </a:lnTo>
                  <a:lnTo>
                    <a:pt x="184277" y="94754"/>
                  </a:lnTo>
                  <a:lnTo>
                    <a:pt x="185394" y="93802"/>
                  </a:lnTo>
                  <a:lnTo>
                    <a:pt x="185750" y="97231"/>
                  </a:lnTo>
                  <a:lnTo>
                    <a:pt x="186588" y="100215"/>
                  </a:lnTo>
                  <a:lnTo>
                    <a:pt x="187858" y="102768"/>
                  </a:lnTo>
                  <a:lnTo>
                    <a:pt x="200736" y="102768"/>
                  </a:lnTo>
                  <a:close/>
                </a:path>
                <a:path w="763904" h="104775">
                  <a:moveTo>
                    <a:pt x="281305" y="74968"/>
                  </a:moveTo>
                  <a:lnTo>
                    <a:pt x="272199" y="40259"/>
                  </a:lnTo>
                  <a:lnTo>
                    <a:pt x="271919" y="39890"/>
                  </a:lnTo>
                  <a:lnTo>
                    <a:pt x="268427" y="36893"/>
                  </a:lnTo>
                  <a:lnTo>
                    <a:pt x="268427" y="58534"/>
                  </a:lnTo>
                  <a:lnTo>
                    <a:pt x="268363" y="74968"/>
                  </a:lnTo>
                  <a:lnTo>
                    <a:pt x="266534" y="81534"/>
                  </a:lnTo>
                  <a:lnTo>
                    <a:pt x="258902" y="91884"/>
                  </a:lnTo>
                  <a:lnTo>
                    <a:pt x="253936" y="94475"/>
                  </a:lnTo>
                  <a:lnTo>
                    <a:pt x="241846" y="94475"/>
                  </a:lnTo>
                  <a:lnTo>
                    <a:pt x="236816" y="92252"/>
                  </a:lnTo>
                  <a:lnTo>
                    <a:pt x="228638" y="83312"/>
                  </a:lnTo>
                  <a:lnTo>
                    <a:pt x="226606" y="76847"/>
                  </a:lnTo>
                  <a:lnTo>
                    <a:pt x="226606" y="59867"/>
                  </a:lnTo>
                  <a:lnTo>
                    <a:pt x="228460" y="53047"/>
                  </a:lnTo>
                  <a:lnTo>
                    <a:pt x="235077" y="43891"/>
                  </a:lnTo>
                  <a:lnTo>
                    <a:pt x="235851" y="42811"/>
                  </a:lnTo>
                  <a:lnTo>
                    <a:pt x="241096" y="40259"/>
                  </a:lnTo>
                  <a:lnTo>
                    <a:pt x="254419" y="40259"/>
                  </a:lnTo>
                  <a:lnTo>
                    <a:pt x="259473" y="42672"/>
                  </a:lnTo>
                  <a:lnTo>
                    <a:pt x="266636" y="52349"/>
                  </a:lnTo>
                  <a:lnTo>
                    <a:pt x="268427" y="58534"/>
                  </a:lnTo>
                  <a:lnTo>
                    <a:pt x="268427" y="36893"/>
                  </a:lnTo>
                  <a:lnTo>
                    <a:pt x="266928" y="35598"/>
                  </a:lnTo>
                  <a:lnTo>
                    <a:pt x="261315" y="32524"/>
                  </a:lnTo>
                  <a:lnTo>
                    <a:pt x="255079" y="30683"/>
                  </a:lnTo>
                  <a:lnTo>
                    <a:pt x="248234" y="30060"/>
                  </a:lnTo>
                  <a:lnTo>
                    <a:pt x="243039" y="30060"/>
                  </a:lnTo>
                  <a:lnTo>
                    <a:pt x="238353" y="31216"/>
                  </a:lnTo>
                  <a:lnTo>
                    <a:pt x="230060" y="35814"/>
                  </a:lnTo>
                  <a:lnTo>
                    <a:pt x="226415" y="39281"/>
                  </a:lnTo>
                  <a:lnTo>
                    <a:pt x="223316" y="43891"/>
                  </a:lnTo>
                  <a:lnTo>
                    <a:pt x="223507" y="37096"/>
                  </a:lnTo>
                  <a:lnTo>
                    <a:pt x="244627" y="14859"/>
                  </a:lnTo>
                  <a:lnTo>
                    <a:pt x="262470" y="14859"/>
                  </a:lnTo>
                  <a:lnTo>
                    <a:pt x="267627" y="14579"/>
                  </a:lnTo>
                  <a:lnTo>
                    <a:pt x="279933" y="152"/>
                  </a:lnTo>
                  <a:lnTo>
                    <a:pt x="269049" y="0"/>
                  </a:lnTo>
                  <a:lnTo>
                    <a:pt x="268719" y="1003"/>
                  </a:lnTo>
                  <a:lnTo>
                    <a:pt x="268008" y="1651"/>
                  </a:lnTo>
                  <a:lnTo>
                    <a:pt x="265722" y="2197"/>
                  </a:lnTo>
                  <a:lnTo>
                    <a:pt x="260946" y="2336"/>
                  </a:lnTo>
                  <a:lnTo>
                    <a:pt x="252552" y="2336"/>
                  </a:lnTo>
                  <a:lnTo>
                    <a:pt x="243078" y="2971"/>
                  </a:lnTo>
                  <a:lnTo>
                    <a:pt x="213385" y="37922"/>
                  </a:lnTo>
                  <a:lnTo>
                    <a:pt x="212775" y="51142"/>
                  </a:lnTo>
                  <a:lnTo>
                    <a:pt x="213017" y="61760"/>
                  </a:lnTo>
                  <a:lnTo>
                    <a:pt x="232422" y="102425"/>
                  </a:lnTo>
                  <a:lnTo>
                    <a:pt x="239128" y="104406"/>
                  </a:lnTo>
                  <a:lnTo>
                    <a:pt x="255193" y="104406"/>
                  </a:lnTo>
                  <a:lnTo>
                    <a:pt x="279730" y="81927"/>
                  </a:lnTo>
                  <a:lnTo>
                    <a:pt x="281305" y="74968"/>
                  </a:lnTo>
                  <a:close/>
                </a:path>
                <a:path w="763904" h="104775">
                  <a:moveTo>
                    <a:pt x="356285" y="30073"/>
                  </a:moveTo>
                  <a:lnTo>
                    <a:pt x="343001" y="30073"/>
                  </a:lnTo>
                  <a:lnTo>
                    <a:pt x="308838" y="85521"/>
                  </a:lnTo>
                  <a:lnTo>
                    <a:pt x="308838" y="30073"/>
                  </a:lnTo>
                  <a:lnTo>
                    <a:pt x="296519" y="30073"/>
                  </a:lnTo>
                  <a:lnTo>
                    <a:pt x="296519" y="102781"/>
                  </a:lnTo>
                  <a:lnTo>
                    <a:pt x="309803" y="102781"/>
                  </a:lnTo>
                  <a:lnTo>
                    <a:pt x="343954" y="47663"/>
                  </a:lnTo>
                  <a:lnTo>
                    <a:pt x="343954" y="102781"/>
                  </a:lnTo>
                  <a:lnTo>
                    <a:pt x="356285" y="102781"/>
                  </a:lnTo>
                  <a:lnTo>
                    <a:pt x="356285" y="30073"/>
                  </a:lnTo>
                  <a:close/>
                </a:path>
                <a:path w="763904" h="104775">
                  <a:moveTo>
                    <a:pt x="435978" y="30073"/>
                  </a:moveTo>
                  <a:lnTo>
                    <a:pt x="378752" y="30073"/>
                  </a:lnTo>
                  <a:lnTo>
                    <a:pt x="378752" y="84302"/>
                  </a:lnTo>
                  <a:lnTo>
                    <a:pt x="378561" y="88011"/>
                  </a:lnTo>
                  <a:lnTo>
                    <a:pt x="377837" y="90297"/>
                  </a:lnTo>
                  <a:lnTo>
                    <a:pt x="377101" y="91135"/>
                  </a:lnTo>
                  <a:lnTo>
                    <a:pt x="374904" y="92176"/>
                  </a:lnTo>
                  <a:lnTo>
                    <a:pt x="373087" y="92430"/>
                  </a:lnTo>
                  <a:lnTo>
                    <a:pt x="365125" y="92430"/>
                  </a:lnTo>
                  <a:lnTo>
                    <a:pt x="365125" y="102704"/>
                  </a:lnTo>
                  <a:lnTo>
                    <a:pt x="372173" y="103263"/>
                  </a:lnTo>
                  <a:lnTo>
                    <a:pt x="379704" y="103263"/>
                  </a:lnTo>
                  <a:lnTo>
                    <a:pt x="391071" y="84924"/>
                  </a:lnTo>
                  <a:lnTo>
                    <a:pt x="391071" y="40271"/>
                  </a:lnTo>
                  <a:lnTo>
                    <a:pt x="423722" y="40271"/>
                  </a:lnTo>
                  <a:lnTo>
                    <a:pt x="423722" y="102781"/>
                  </a:lnTo>
                  <a:lnTo>
                    <a:pt x="435978" y="102781"/>
                  </a:lnTo>
                  <a:lnTo>
                    <a:pt x="435978" y="30073"/>
                  </a:lnTo>
                  <a:close/>
                </a:path>
                <a:path w="763904" h="104775">
                  <a:moveTo>
                    <a:pt x="513041" y="73787"/>
                  </a:moveTo>
                  <a:lnTo>
                    <a:pt x="510463" y="68668"/>
                  </a:lnTo>
                  <a:lnTo>
                    <a:pt x="510298" y="68338"/>
                  </a:lnTo>
                  <a:lnTo>
                    <a:pt x="500316" y="61201"/>
                  </a:lnTo>
                  <a:lnTo>
                    <a:pt x="500316" y="77635"/>
                  </a:lnTo>
                  <a:lnTo>
                    <a:pt x="500316" y="84861"/>
                  </a:lnTo>
                  <a:lnTo>
                    <a:pt x="498652" y="87845"/>
                  </a:lnTo>
                  <a:lnTo>
                    <a:pt x="491985" y="91681"/>
                  </a:lnTo>
                  <a:lnTo>
                    <a:pt x="486422" y="92633"/>
                  </a:lnTo>
                  <a:lnTo>
                    <a:pt x="465670" y="92633"/>
                  </a:lnTo>
                  <a:lnTo>
                    <a:pt x="465670" y="68668"/>
                  </a:lnTo>
                  <a:lnTo>
                    <a:pt x="488696" y="68668"/>
                  </a:lnTo>
                  <a:lnTo>
                    <a:pt x="494144" y="69900"/>
                  </a:lnTo>
                  <a:lnTo>
                    <a:pt x="499084" y="74841"/>
                  </a:lnTo>
                  <a:lnTo>
                    <a:pt x="500316" y="77635"/>
                  </a:lnTo>
                  <a:lnTo>
                    <a:pt x="500316" y="61201"/>
                  </a:lnTo>
                  <a:lnTo>
                    <a:pt x="499287" y="60452"/>
                  </a:lnTo>
                  <a:lnTo>
                    <a:pt x="491451" y="58483"/>
                  </a:lnTo>
                  <a:lnTo>
                    <a:pt x="465670" y="58483"/>
                  </a:lnTo>
                  <a:lnTo>
                    <a:pt x="465670" y="30060"/>
                  </a:lnTo>
                  <a:lnTo>
                    <a:pt x="453339" y="30060"/>
                  </a:lnTo>
                  <a:lnTo>
                    <a:pt x="453339" y="102768"/>
                  </a:lnTo>
                  <a:lnTo>
                    <a:pt x="494245" y="102768"/>
                  </a:lnTo>
                  <a:lnTo>
                    <a:pt x="501573" y="100609"/>
                  </a:lnTo>
                  <a:lnTo>
                    <a:pt x="510070" y="92633"/>
                  </a:lnTo>
                  <a:lnTo>
                    <a:pt x="510755" y="91986"/>
                  </a:lnTo>
                  <a:lnTo>
                    <a:pt x="513041" y="86791"/>
                  </a:lnTo>
                  <a:lnTo>
                    <a:pt x="513041" y="73787"/>
                  </a:lnTo>
                  <a:close/>
                </a:path>
                <a:path w="763904" h="104775">
                  <a:moveTo>
                    <a:pt x="585482" y="30073"/>
                  </a:moveTo>
                  <a:lnTo>
                    <a:pt x="573151" y="30073"/>
                  </a:lnTo>
                  <a:lnTo>
                    <a:pt x="573151" y="60337"/>
                  </a:lnTo>
                  <a:lnTo>
                    <a:pt x="539000" y="60337"/>
                  </a:lnTo>
                  <a:lnTo>
                    <a:pt x="539000" y="30073"/>
                  </a:lnTo>
                  <a:lnTo>
                    <a:pt x="526669" y="30073"/>
                  </a:lnTo>
                  <a:lnTo>
                    <a:pt x="526669" y="102781"/>
                  </a:lnTo>
                  <a:lnTo>
                    <a:pt x="539000" y="102781"/>
                  </a:lnTo>
                  <a:lnTo>
                    <a:pt x="539000" y="70535"/>
                  </a:lnTo>
                  <a:lnTo>
                    <a:pt x="573151" y="70535"/>
                  </a:lnTo>
                  <a:lnTo>
                    <a:pt x="573151" y="102781"/>
                  </a:lnTo>
                  <a:lnTo>
                    <a:pt x="585482" y="102781"/>
                  </a:lnTo>
                  <a:lnTo>
                    <a:pt x="585482" y="30073"/>
                  </a:lnTo>
                  <a:close/>
                </a:path>
                <a:path w="763904" h="104775">
                  <a:moveTo>
                    <a:pt x="662889" y="73787"/>
                  </a:moveTo>
                  <a:lnTo>
                    <a:pt x="660298" y="68668"/>
                  </a:lnTo>
                  <a:lnTo>
                    <a:pt x="660133" y="68338"/>
                  </a:lnTo>
                  <a:lnTo>
                    <a:pt x="650151" y="61188"/>
                  </a:lnTo>
                  <a:lnTo>
                    <a:pt x="650151" y="77635"/>
                  </a:lnTo>
                  <a:lnTo>
                    <a:pt x="650151" y="84861"/>
                  </a:lnTo>
                  <a:lnTo>
                    <a:pt x="648487" y="87845"/>
                  </a:lnTo>
                  <a:lnTo>
                    <a:pt x="645147" y="89750"/>
                  </a:lnTo>
                  <a:lnTo>
                    <a:pt x="641832" y="91681"/>
                  </a:lnTo>
                  <a:lnTo>
                    <a:pt x="636257" y="92633"/>
                  </a:lnTo>
                  <a:lnTo>
                    <a:pt x="615505" y="92633"/>
                  </a:lnTo>
                  <a:lnTo>
                    <a:pt x="615505" y="68668"/>
                  </a:lnTo>
                  <a:lnTo>
                    <a:pt x="638543" y="68668"/>
                  </a:lnTo>
                  <a:lnTo>
                    <a:pt x="644004" y="69900"/>
                  </a:lnTo>
                  <a:lnTo>
                    <a:pt x="648919" y="74841"/>
                  </a:lnTo>
                  <a:lnTo>
                    <a:pt x="650151" y="77635"/>
                  </a:lnTo>
                  <a:lnTo>
                    <a:pt x="650151" y="61188"/>
                  </a:lnTo>
                  <a:lnTo>
                    <a:pt x="649135" y="60452"/>
                  </a:lnTo>
                  <a:lnTo>
                    <a:pt x="641299" y="58470"/>
                  </a:lnTo>
                  <a:lnTo>
                    <a:pt x="615505" y="58470"/>
                  </a:lnTo>
                  <a:lnTo>
                    <a:pt x="615505" y="30060"/>
                  </a:lnTo>
                  <a:lnTo>
                    <a:pt x="603199" y="30060"/>
                  </a:lnTo>
                  <a:lnTo>
                    <a:pt x="603199" y="102768"/>
                  </a:lnTo>
                  <a:lnTo>
                    <a:pt x="644080" y="102768"/>
                  </a:lnTo>
                  <a:lnTo>
                    <a:pt x="651421" y="100609"/>
                  </a:lnTo>
                  <a:lnTo>
                    <a:pt x="659892" y="92633"/>
                  </a:lnTo>
                  <a:lnTo>
                    <a:pt x="660590" y="91986"/>
                  </a:lnTo>
                  <a:lnTo>
                    <a:pt x="662889" y="86791"/>
                  </a:lnTo>
                  <a:lnTo>
                    <a:pt x="662889" y="73787"/>
                  </a:lnTo>
                  <a:close/>
                </a:path>
                <a:path w="763904" h="104775">
                  <a:moveTo>
                    <a:pt x="684453" y="30060"/>
                  </a:moveTo>
                  <a:lnTo>
                    <a:pt x="672122" y="30060"/>
                  </a:lnTo>
                  <a:lnTo>
                    <a:pt x="672122" y="102768"/>
                  </a:lnTo>
                  <a:lnTo>
                    <a:pt x="684453" y="102768"/>
                  </a:lnTo>
                  <a:lnTo>
                    <a:pt x="684453" y="30060"/>
                  </a:lnTo>
                  <a:close/>
                </a:path>
                <a:path w="763904" h="104775">
                  <a:moveTo>
                    <a:pt x="754761" y="2552"/>
                  </a:moveTo>
                  <a:lnTo>
                    <a:pt x="746340" y="2552"/>
                  </a:lnTo>
                  <a:lnTo>
                    <a:pt x="745693" y="5740"/>
                  </a:lnTo>
                  <a:lnTo>
                    <a:pt x="744435" y="8089"/>
                  </a:lnTo>
                  <a:lnTo>
                    <a:pt x="740651" y="11049"/>
                  </a:lnTo>
                  <a:lnTo>
                    <a:pt x="737844" y="11798"/>
                  </a:lnTo>
                  <a:lnTo>
                    <a:pt x="730961" y="11798"/>
                  </a:lnTo>
                  <a:lnTo>
                    <a:pt x="728408" y="11023"/>
                  </a:lnTo>
                  <a:lnTo>
                    <a:pt x="724623" y="7975"/>
                  </a:lnTo>
                  <a:lnTo>
                    <a:pt x="723353" y="5651"/>
                  </a:lnTo>
                  <a:lnTo>
                    <a:pt x="722718" y="2552"/>
                  </a:lnTo>
                  <a:lnTo>
                    <a:pt x="714298" y="2552"/>
                  </a:lnTo>
                  <a:lnTo>
                    <a:pt x="714984" y="8293"/>
                  </a:lnTo>
                  <a:lnTo>
                    <a:pt x="717067" y="12700"/>
                  </a:lnTo>
                  <a:lnTo>
                    <a:pt x="724052" y="18757"/>
                  </a:lnTo>
                  <a:lnTo>
                    <a:pt x="728713" y="20281"/>
                  </a:lnTo>
                  <a:lnTo>
                    <a:pt x="740359" y="20281"/>
                  </a:lnTo>
                  <a:lnTo>
                    <a:pt x="745007" y="18745"/>
                  </a:lnTo>
                  <a:lnTo>
                    <a:pt x="751979" y="12636"/>
                  </a:lnTo>
                  <a:lnTo>
                    <a:pt x="752373" y="11798"/>
                  </a:lnTo>
                  <a:lnTo>
                    <a:pt x="754049" y="8293"/>
                  </a:lnTo>
                  <a:lnTo>
                    <a:pt x="754761" y="2552"/>
                  </a:lnTo>
                  <a:close/>
                </a:path>
                <a:path w="763904" h="104775">
                  <a:moveTo>
                    <a:pt x="763320" y="30073"/>
                  </a:moveTo>
                  <a:lnTo>
                    <a:pt x="750036" y="30073"/>
                  </a:lnTo>
                  <a:lnTo>
                    <a:pt x="715873" y="85521"/>
                  </a:lnTo>
                  <a:lnTo>
                    <a:pt x="715873" y="30073"/>
                  </a:lnTo>
                  <a:lnTo>
                    <a:pt x="703554" y="30073"/>
                  </a:lnTo>
                  <a:lnTo>
                    <a:pt x="703554" y="102781"/>
                  </a:lnTo>
                  <a:lnTo>
                    <a:pt x="716838" y="102781"/>
                  </a:lnTo>
                  <a:lnTo>
                    <a:pt x="727532" y="85521"/>
                  </a:lnTo>
                  <a:lnTo>
                    <a:pt x="750989" y="47663"/>
                  </a:lnTo>
                  <a:lnTo>
                    <a:pt x="750989" y="102781"/>
                  </a:lnTo>
                  <a:lnTo>
                    <a:pt x="763320" y="102781"/>
                  </a:lnTo>
                  <a:lnTo>
                    <a:pt x="763320" y="47663"/>
                  </a:lnTo>
                  <a:lnTo>
                    <a:pt x="763320" y="30073"/>
                  </a:lnTo>
                  <a:close/>
                </a:path>
              </a:pathLst>
            </a:custGeom>
            <a:solidFill>
              <a:srgbClr val="6469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993587" y="4892446"/>
              <a:ext cx="869635" cy="129868"/>
            </a:xfrm>
            <a:prstGeom prst="rect">
              <a:avLst/>
            </a:prstGeom>
          </p:spPr>
        </p:pic>
      </p:grpSp>
      <p:grpSp>
        <p:nvGrpSpPr>
          <p:cNvPr id="106" name="object 106"/>
          <p:cNvGrpSpPr/>
          <p:nvPr/>
        </p:nvGrpSpPr>
        <p:grpSpPr>
          <a:xfrm>
            <a:off x="7049599" y="4847633"/>
            <a:ext cx="387985" cy="145415"/>
            <a:chOff x="7049599" y="4847633"/>
            <a:chExt cx="387985" cy="145415"/>
          </a:xfrm>
        </p:grpSpPr>
        <p:pic>
          <p:nvPicPr>
            <p:cNvPr id="107" name="object 10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049599" y="4847633"/>
              <a:ext cx="121539" cy="145084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195971" y="4847633"/>
              <a:ext cx="241390" cy="145084"/>
            </a:xfrm>
            <a:prstGeom prst="rect">
              <a:avLst/>
            </a:prstGeom>
          </p:spPr>
        </p:pic>
      </p:grpSp>
      <p:grpSp>
        <p:nvGrpSpPr>
          <p:cNvPr id="109" name="object 109"/>
          <p:cNvGrpSpPr/>
          <p:nvPr/>
        </p:nvGrpSpPr>
        <p:grpSpPr>
          <a:xfrm>
            <a:off x="7049599" y="5113779"/>
            <a:ext cx="324485" cy="148590"/>
            <a:chOff x="7049599" y="5113779"/>
            <a:chExt cx="324485" cy="148590"/>
          </a:xfrm>
        </p:grpSpPr>
        <p:pic>
          <p:nvPicPr>
            <p:cNvPr id="110" name="object 11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049599" y="5114382"/>
              <a:ext cx="237434" cy="147471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309886" y="5113779"/>
              <a:ext cx="63741" cy="145694"/>
            </a:xfrm>
            <a:prstGeom prst="rect">
              <a:avLst/>
            </a:prstGeom>
          </p:spPr>
        </p:pic>
      </p:grpSp>
      <p:grpSp>
        <p:nvGrpSpPr>
          <p:cNvPr id="112" name="object 112"/>
          <p:cNvGrpSpPr/>
          <p:nvPr/>
        </p:nvGrpSpPr>
        <p:grpSpPr>
          <a:xfrm>
            <a:off x="7049599" y="5410104"/>
            <a:ext cx="267970" cy="145415"/>
            <a:chOff x="7049599" y="5410104"/>
            <a:chExt cx="267970" cy="145415"/>
          </a:xfrm>
        </p:grpSpPr>
        <p:pic>
          <p:nvPicPr>
            <p:cNvPr id="113" name="object 11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195971" y="5410104"/>
              <a:ext cx="121551" cy="145084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049599" y="5410104"/>
              <a:ext cx="121539" cy="145084"/>
            </a:xfrm>
            <a:prstGeom prst="rect">
              <a:avLst/>
            </a:prstGeom>
          </p:spPr>
        </p:pic>
      </p:grpSp>
      <p:pic>
        <p:nvPicPr>
          <p:cNvPr id="115" name="object 115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7048121" y="5702799"/>
            <a:ext cx="476826" cy="147467"/>
          </a:xfrm>
          <a:prstGeom prst="rect">
            <a:avLst/>
          </a:prstGeom>
        </p:spPr>
      </p:pic>
      <p:pic>
        <p:nvPicPr>
          <p:cNvPr id="116" name="object 116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7034755" y="5995482"/>
            <a:ext cx="349379" cy="145097"/>
          </a:xfrm>
          <a:prstGeom prst="rect">
            <a:avLst/>
          </a:prstGeom>
        </p:spPr>
      </p:pic>
      <p:pic>
        <p:nvPicPr>
          <p:cNvPr id="117" name="object 117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7034755" y="6304784"/>
            <a:ext cx="349379" cy="1450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53000" y="0"/>
            <a:ext cx="4953000" cy="6858000"/>
            <a:chOff x="4953000" y="0"/>
            <a:chExt cx="4953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53000" y="0"/>
              <a:ext cx="4952999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33559" y="6070"/>
              <a:ext cx="472440" cy="6851650"/>
            </a:xfrm>
            <a:custGeom>
              <a:avLst/>
              <a:gdLst/>
              <a:ahLst/>
              <a:cxnLst/>
              <a:rect l="l" t="t" r="r" b="b"/>
              <a:pathLst>
                <a:path w="472440" h="6851650">
                  <a:moveTo>
                    <a:pt x="471817" y="0"/>
                  </a:moveTo>
                  <a:lnTo>
                    <a:pt x="0" y="0"/>
                  </a:lnTo>
                  <a:lnTo>
                    <a:pt x="0" y="6851535"/>
                  </a:lnTo>
                  <a:lnTo>
                    <a:pt x="471817" y="6851535"/>
                  </a:lnTo>
                  <a:lnTo>
                    <a:pt x="471817" y="0"/>
                  </a:lnTo>
                  <a:close/>
                </a:path>
              </a:pathLst>
            </a:custGeom>
            <a:solidFill>
              <a:srgbClr val="F1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66160" y="656856"/>
              <a:ext cx="227063" cy="1840978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472075" y="427074"/>
            <a:ext cx="50800" cy="193040"/>
          </a:xfrm>
          <a:custGeom>
            <a:avLst/>
            <a:gdLst/>
            <a:ahLst/>
            <a:cxnLst/>
            <a:rect l="l" t="t" r="r" b="b"/>
            <a:pathLst>
              <a:path w="50800" h="193040">
                <a:moveTo>
                  <a:pt x="0" y="193040"/>
                </a:moveTo>
                <a:lnTo>
                  <a:pt x="50406" y="193040"/>
                </a:lnTo>
                <a:lnTo>
                  <a:pt x="50406" y="0"/>
                </a:lnTo>
                <a:lnTo>
                  <a:pt x="0" y="0"/>
                </a:lnTo>
                <a:lnTo>
                  <a:pt x="0" y="19304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071" y="382625"/>
            <a:ext cx="213360" cy="237490"/>
          </a:xfrm>
          <a:custGeom>
            <a:avLst/>
            <a:gdLst/>
            <a:ahLst/>
            <a:cxnLst/>
            <a:rect l="l" t="t" r="r" b="b"/>
            <a:pathLst>
              <a:path w="213359" h="237490">
                <a:moveTo>
                  <a:pt x="213004" y="0"/>
                </a:moveTo>
                <a:lnTo>
                  <a:pt x="0" y="0"/>
                </a:lnTo>
                <a:lnTo>
                  <a:pt x="0" y="44450"/>
                </a:lnTo>
                <a:lnTo>
                  <a:pt x="162242" y="44450"/>
                </a:lnTo>
                <a:lnTo>
                  <a:pt x="162242" y="237490"/>
                </a:lnTo>
                <a:lnTo>
                  <a:pt x="213004" y="237490"/>
                </a:lnTo>
                <a:lnTo>
                  <a:pt x="213004" y="44450"/>
                </a:lnTo>
                <a:lnTo>
                  <a:pt x="213004" y="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730567" y="443771"/>
            <a:ext cx="1012190" cy="245745"/>
            <a:chOff x="730567" y="443771"/>
            <a:chExt cx="1012190" cy="24574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0567" y="443771"/>
              <a:ext cx="173964" cy="24104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7299" y="443773"/>
              <a:ext cx="174663" cy="1799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4666" y="448021"/>
              <a:ext cx="161175" cy="1714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39818" y="448025"/>
              <a:ext cx="402385" cy="241046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763196" y="443768"/>
            <a:ext cx="1189355" cy="219075"/>
            <a:chOff x="1763196" y="443768"/>
            <a:chExt cx="1189355" cy="219075"/>
          </a:xfrm>
        </p:grpSpPr>
        <p:sp>
          <p:nvSpPr>
            <p:cNvPr id="14" name="object 14"/>
            <p:cNvSpPr/>
            <p:nvPr/>
          </p:nvSpPr>
          <p:spPr>
            <a:xfrm>
              <a:off x="1763191" y="448017"/>
              <a:ext cx="269240" cy="214629"/>
            </a:xfrm>
            <a:custGeom>
              <a:avLst/>
              <a:gdLst/>
              <a:ahLst/>
              <a:cxnLst/>
              <a:rect l="l" t="t" r="r" b="b"/>
              <a:pathLst>
                <a:path w="269239" h="214629">
                  <a:moveTo>
                    <a:pt x="268744" y="132080"/>
                  </a:moveTo>
                  <a:lnTo>
                    <a:pt x="247434" y="132080"/>
                  </a:lnTo>
                  <a:lnTo>
                    <a:pt x="247434" y="0"/>
                  </a:lnTo>
                  <a:lnTo>
                    <a:pt x="201993" y="0"/>
                  </a:lnTo>
                  <a:lnTo>
                    <a:pt x="201993" y="132080"/>
                  </a:lnTo>
                  <a:lnTo>
                    <a:pt x="146253" y="132080"/>
                  </a:lnTo>
                  <a:lnTo>
                    <a:pt x="146253" y="0"/>
                  </a:lnTo>
                  <a:lnTo>
                    <a:pt x="101168" y="0"/>
                  </a:lnTo>
                  <a:lnTo>
                    <a:pt x="101168" y="132080"/>
                  </a:lnTo>
                  <a:lnTo>
                    <a:pt x="45072" y="132080"/>
                  </a:lnTo>
                  <a:lnTo>
                    <a:pt x="45072" y="0"/>
                  </a:lnTo>
                  <a:lnTo>
                    <a:pt x="0" y="0"/>
                  </a:lnTo>
                  <a:lnTo>
                    <a:pt x="0" y="132080"/>
                  </a:lnTo>
                  <a:lnTo>
                    <a:pt x="0" y="171450"/>
                  </a:lnTo>
                  <a:lnTo>
                    <a:pt x="229323" y="171450"/>
                  </a:lnTo>
                  <a:lnTo>
                    <a:pt x="229323" y="214630"/>
                  </a:lnTo>
                  <a:lnTo>
                    <a:pt x="268744" y="214630"/>
                  </a:lnTo>
                  <a:lnTo>
                    <a:pt x="268744" y="171450"/>
                  </a:lnTo>
                  <a:lnTo>
                    <a:pt x="268744" y="132080"/>
                  </a:lnTo>
                  <a:close/>
                </a:path>
              </a:pathLst>
            </a:custGeom>
            <a:solidFill>
              <a:srgbClr val="F1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49388" y="443773"/>
              <a:ext cx="174675" cy="1799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46116" y="443768"/>
              <a:ext cx="311028" cy="17999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85939" y="448028"/>
              <a:ext cx="164731" cy="17147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92953" y="443768"/>
              <a:ext cx="159054" cy="179997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443485" y="1691642"/>
            <a:ext cx="461645" cy="461645"/>
            <a:chOff x="443485" y="1691642"/>
            <a:chExt cx="461645" cy="461645"/>
          </a:xfrm>
        </p:grpSpPr>
        <p:sp>
          <p:nvSpPr>
            <p:cNvPr id="20" name="object 20"/>
            <p:cNvSpPr/>
            <p:nvPr/>
          </p:nvSpPr>
          <p:spPr>
            <a:xfrm>
              <a:off x="443485" y="1691642"/>
              <a:ext cx="461645" cy="461645"/>
            </a:xfrm>
            <a:custGeom>
              <a:avLst/>
              <a:gdLst/>
              <a:ahLst/>
              <a:cxnLst/>
              <a:rect l="l" t="t" r="r" b="b"/>
              <a:pathLst>
                <a:path w="461644" h="461644">
                  <a:moveTo>
                    <a:pt x="230631" y="0"/>
                  </a:moveTo>
                  <a:lnTo>
                    <a:pt x="184149" y="4686"/>
                  </a:lnTo>
                  <a:lnTo>
                    <a:pt x="140855" y="18122"/>
                  </a:lnTo>
                  <a:lnTo>
                    <a:pt x="101676" y="39382"/>
                  </a:lnTo>
                  <a:lnTo>
                    <a:pt x="67551" y="67551"/>
                  </a:lnTo>
                  <a:lnTo>
                    <a:pt x="39382" y="101676"/>
                  </a:lnTo>
                  <a:lnTo>
                    <a:pt x="18122" y="140855"/>
                  </a:lnTo>
                  <a:lnTo>
                    <a:pt x="4686" y="184150"/>
                  </a:lnTo>
                  <a:lnTo>
                    <a:pt x="0" y="230632"/>
                  </a:lnTo>
                  <a:lnTo>
                    <a:pt x="4686" y="277114"/>
                  </a:lnTo>
                  <a:lnTo>
                    <a:pt x="18122" y="320408"/>
                  </a:lnTo>
                  <a:lnTo>
                    <a:pt x="39382" y="359587"/>
                  </a:lnTo>
                  <a:lnTo>
                    <a:pt x="67551" y="393712"/>
                  </a:lnTo>
                  <a:lnTo>
                    <a:pt x="101676" y="421881"/>
                  </a:lnTo>
                  <a:lnTo>
                    <a:pt x="140855" y="443141"/>
                  </a:lnTo>
                  <a:lnTo>
                    <a:pt x="184149" y="456577"/>
                  </a:lnTo>
                  <a:lnTo>
                    <a:pt x="230631" y="461264"/>
                  </a:lnTo>
                  <a:lnTo>
                    <a:pt x="277113" y="456577"/>
                  </a:lnTo>
                  <a:lnTo>
                    <a:pt x="320408" y="443141"/>
                  </a:lnTo>
                  <a:lnTo>
                    <a:pt x="359587" y="421881"/>
                  </a:lnTo>
                  <a:lnTo>
                    <a:pt x="393712" y="393712"/>
                  </a:lnTo>
                  <a:lnTo>
                    <a:pt x="421881" y="359587"/>
                  </a:lnTo>
                  <a:lnTo>
                    <a:pt x="443141" y="320408"/>
                  </a:lnTo>
                  <a:lnTo>
                    <a:pt x="456577" y="277114"/>
                  </a:lnTo>
                  <a:lnTo>
                    <a:pt x="461263" y="230632"/>
                  </a:lnTo>
                  <a:lnTo>
                    <a:pt x="456577" y="184150"/>
                  </a:lnTo>
                  <a:lnTo>
                    <a:pt x="443141" y="140855"/>
                  </a:lnTo>
                  <a:lnTo>
                    <a:pt x="421881" y="101676"/>
                  </a:lnTo>
                  <a:lnTo>
                    <a:pt x="393712" y="67551"/>
                  </a:lnTo>
                  <a:lnTo>
                    <a:pt x="359587" y="39382"/>
                  </a:lnTo>
                  <a:lnTo>
                    <a:pt x="320408" y="18122"/>
                  </a:lnTo>
                  <a:lnTo>
                    <a:pt x="277113" y="4686"/>
                  </a:lnTo>
                  <a:lnTo>
                    <a:pt x="230631" y="0"/>
                  </a:lnTo>
                  <a:close/>
                </a:path>
              </a:pathLst>
            </a:custGeom>
            <a:solidFill>
              <a:srgbClr val="D3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2251" y="1789176"/>
              <a:ext cx="362711" cy="243839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43483" y="2398776"/>
            <a:ext cx="461771" cy="461771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28328" y="1767694"/>
            <a:ext cx="1446203" cy="29940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228055" y="2531581"/>
            <a:ext cx="2082577" cy="26968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229155" y="3253128"/>
            <a:ext cx="1441062" cy="130357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228204" y="3449172"/>
            <a:ext cx="421373" cy="75984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1694877" y="3449165"/>
            <a:ext cx="403225" cy="93980"/>
            <a:chOff x="1694877" y="3449165"/>
            <a:chExt cx="403225" cy="93980"/>
          </a:xfrm>
        </p:grpSpPr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94877" y="3449165"/>
              <a:ext cx="312625" cy="9352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027853" y="3450810"/>
              <a:ext cx="70180" cy="72707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2145139" y="3449165"/>
            <a:ext cx="521334" cy="93980"/>
            <a:chOff x="2145139" y="3449165"/>
            <a:chExt cx="521334" cy="93980"/>
          </a:xfrm>
        </p:grpSpPr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45139" y="3450814"/>
              <a:ext cx="70434" cy="7270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256365" y="3449165"/>
              <a:ext cx="242134" cy="9352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518986" y="3450810"/>
              <a:ext cx="147138" cy="72707"/>
            </a:xfrm>
            <a:prstGeom prst="rect">
              <a:avLst/>
            </a:prstGeom>
          </p:spPr>
        </p:pic>
      </p:grpSp>
      <p:pic>
        <p:nvPicPr>
          <p:cNvPr id="34" name="object 3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229291" y="4002224"/>
            <a:ext cx="1492782" cy="119533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228340" y="4195904"/>
            <a:ext cx="2036583" cy="102019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225673" y="4658926"/>
            <a:ext cx="1821365" cy="129734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228340" y="4854321"/>
            <a:ext cx="1947546" cy="102019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225673" y="5303599"/>
            <a:ext cx="1931821" cy="297426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228539" y="5666686"/>
            <a:ext cx="1618447" cy="103865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443485" y="3110482"/>
            <a:ext cx="461645" cy="463550"/>
            <a:chOff x="443485" y="3110482"/>
            <a:chExt cx="461645" cy="463550"/>
          </a:xfrm>
        </p:grpSpPr>
        <p:sp>
          <p:nvSpPr>
            <p:cNvPr id="41" name="object 41"/>
            <p:cNvSpPr/>
            <p:nvPr/>
          </p:nvSpPr>
          <p:spPr>
            <a:xfrm>
              <a:off x="443485" y="3110482"/>
              <a:ext cx="461645" cy="463550"/>
            </a:xfrm>
            <a:custGeom>
              <a:avLst/>
              <a:gdLst/>
              <a:ahLst/>
              <a:cxnLst/>
              <a:rect l="l" t="t" r="r" b="b"/>
              <a:pathLst>
                <a:path w="461644" h="463550">
                  <a:moveTo>
                    <a:pt x="230631" y="0"/>
                  </a:moveTo>
                  <a:lnTo>
                    <a:pt x="184149" y="4699"/>
                  </a:lnTo>
                  <a:lnTo>
                    <a:pt x="140855" y="18211"/>
                  </a:lnTo>
                  <a:lnTo>
                    <a:pt x="101676" y="39535"/>
                  </a:lnTo>
                  <a:lnTo>
                    <a:pt x="67551" y="67805"/>
                  </a:lnTo>
                  <a:lnTo>
                    <a:pt x="39382" y="102069"/>
                  </a:lnTo>
                  <a:lnTo>
                    <a:pt x="18122" y="141401"/>
                  </a:lnTo>
                  <a:lnTo>
                    <a:pt x="4686" y="184861"/>
                  </a:lnTo>
                  <a:lnTo>
                    <a:pt x="0" y="231521"/>
                  </a:lnTo>
                  <a:lnTo>
                    <a:pt x="4686" y="278180"/>
                  </a:lnTo>
                  <a:lnTo>
                    <a:pt x="18122" y="321640"/>
                  </a:lnTo>
                  <a:lnTo>
                    <a:pt x="39382" y="360972"/>
                  </a:lnTo>
                  <a:lnTo>
                    <a:pt x="67551" y="395236"/>
                  </a:lnTo>
                  <a:lnTo>
                    <a:pt x="101676" y="423506"/>
                  </a:lnTo>
                  <a:lnTo>
                    <a:pt x="140855" y="444842"/>
                  </a:lnTo>
                  <a:lnTo>
                    <a:pt x="184149" y="458343"/>
                  </a:lnTo>
                  <a:lnTo>
                    <a:pt x="230631" y="463042"/>
                  </a:lnTo>
                  <a:lnTo>
                    <a:pt x="277113" y="458343"/>
                  </a:lnTo>
                  <a:lnTo>
                    <a:pt x="320408" y="444842"/>
                  </a:lnTo>
                  <a:lnTo>
                    <a:pt x="359587" y="423506"/>
                  </a:lnTo>
                  <a:lnTo>
                    <a:pt x="393712" y="395236"/>
                  </a:lnTo>
                  <a:lnTo>
                    <a:pt x="421881" y="360972"/>
                  </a:lnTo>
                  <a:lnTo>
                    <a:pt x="443141" y="321640"/>
                  </a:lnTo>
                  <a:lnTo>
                    <a:pt x="456577" y="278180"/>
                  </a:lnTo>
                  <a:lnTo>
                    <a:pt x="461263" y="231521"/>
                  </a:lnTo>
                  <a:lnTo>
                    <a:pt x="456577" y="184861"/>
                  </a:lnTo>
                  <a:lnTo>
                    <a:pt x="443141" y="141401"/>
                  </a:lnTo>
                  <a:lnTo>
                    <a:pt x="421881" y="102069"/>
                  </a:lnTo>
                  <a:lnTo>
                    <a:pt x="393712" y="67805"/>
                  </a:lnTo>
                  <a:lnTo>
                    <a:pt x="359587" y="39535"/>
                  </a:lnTo>
                  <a:lnTo>
                    <a:pt x="320408" y="18211"/>
                  </a:lnTo>
                  <a:lnTo>
                    <a:pt x="277113" y="4699"/>
                  </a:lnTo>
                  <a:lnTo>
                    <a:pt x="230631" y="0"/>
                  </a:lnTo>
                  <a:close/>
                </a:path>
              </a:pathLst>
            </a:custGeom>
            <a:solidFill>
              <a:srgbClr val="D3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87680" y="3166884"/>
              <a:ext cx="373354" cy="332206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443485" y="3817615"/>
            <a:ext cx="461645" cy="463550"/>
            <a:chOff x="443485" y="3817615"/>
            <a:chExt cx="461645" cy="463550"/>
          </a:xfrm>
        </p:grpSpPr>
        <p:sp>
          <p:nvSpPr>
            <p:cNvPr id="44" name="object 44"/>
            <p:cNvSpPr/>
            <p:nvPr/>
          </p:nvSpPr>
          <p:spPr>
            <a:xfrm>
              <a:off x="443485" y="3817615"/>
              <a:ext cx="461645" cy="463550"/>
            </a:xfrm>
            <a:custGeom>
              <a:avLst/>
              <a:gdLst/>
              <a:ahLst/>
              <a:cxnLst/>
              <a:rect l="l" t="t" r="r" b="b"/>
              <a:pathLst>
                <a:path w="461644" h="463550">
                  <a:moveTo>
                    <a:pt x="230631" y="0"/>
                  </a:moveTo>
                  <a:lnTo>
                    <a:pt x="184149" y="4699"/>
                  </a:lnTo>
                  <a:lnTo>
                    <a:pt x="140855" y="18211"/>
                  </a:lnTo>
                  <a:lnTo>
                    <a:pt x="101676" y="39535"/>
                  </a:lnTo>
                  <a:lnTo>
                    <a:pt x="67551" y="67818"/>
                  </a:lnTo>
                  <a:lnTo>
                    <a:pt x="39382" y="102069"/>
                  </a:lnTo>
                  <a:lnTo>
                    <a:pt x="18122" y="141401"/>
                  </a:lnTo>
                  <a:lnTo>
                    <a:pt x="4686" y="184861"/>
                  </a:lnTo>
                  <a:lnTo>
                    <a:pt x="0" y="231508"/>
                  </a:lnTo>
                  <a:lnTo>
                    <a:pt x="4686" y="278168"/>
                  </a:lnTo>
                  <a:lnTo>
                    <a:pt x="18122" y="321627"/>
                  </a:lnTo>
                  <a:lnTo>
                    <a:pt x="39382" y="360972"/>
                  </a:lnTo>
                  <a:lnTo>
                    <a:pt x="67551" y="395224"/>
                  </a:lnTo>
                  <a:lnTo>
                    <a:pt x="101676" y="423506"/>
                  </a:lnTo>
                  <a:lnTo>
                    <a:pt x="140855" y="444830"/>
                  </a:lnTo>
                  <a:lnTo>
                    <a:pt x="184149" y="458343"/>
                  </a:lnTo>
                  <a:lnTo>
                    <a:pt x="230631" y="463029"/>
                  </a:lnTo>
                  <a:lnTo>
                    <a:pt x="277113" y="458343"/>
                  </a:lnTo>
                  <a:lnTo>
                    <a:pt x="320408" y="444830"/>
                  </a:lnTo>
                  <a:lnTo>
                    <a:pt x="359587" y="423506"/>
                  </a:lnTo>
                  <a:lnTo>
                    <a:pt x="393712" y="395224"/>
                  </a:lnTo>
                  <a:lnTo>
                    <a:pt x="421881" y="360972"/>
                  </a:lnTo>
                  <a:lnTo>
                    <a:pt x="443141" y="321627"/>
                  </a:lnTo>
                  <a:lnTo>
                    <a:pt x="456577" y="278168"/>
                  </a:lnTo>
                  <a:lnTo>
                    <a:pt x="461263" y="231508"/>
                  </a:lnTo>
                  <a:lnTo>
                    <a:pt x="456577" y="184861"/>
                  </a:lnTo>
                  <a:lnTo>
                    <a:pt x="443141" y="141401"/>
                  </a:lnTo>
                  <a:lnTo>
                    <a:pt x="421881" y="102069"/>
                  </a:lnTo>
                  <a:lnTo>
                    <a:pt x="393712" y="67818"/>
                  </a:lnTo>
                  <a:lnTo>
                    <a:pt x="359587" y="39535"/>
                  </a:lnTo>
                  <a:lnTo>
                    <a:pt x="320408" y="18211"/>
                  </a:lnTo>
                  <a:lnTo>
                    <a:pt x="277113" y="4699"/>
                  </a:lnTo>
                  <a:lnTo>
                    <a:pt x="230631" y="0"/>
                  </a:lnTo>
                  <a:close/>
                </a:path>
              </a:pathLst>
            </a:custGeom>
            <a:solidFill>
              <a:srgbClr val="D3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25780" y="3845052"/>
              <a:ext cx="295643" cy="408431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443485" y="5236467"/>
            <a:ext cx="461645" cy="461645"/>
            <a:chOff x="443485" y="5236467"/>
            <a:chExt cx="461645" cy="461645"/>
          </a:xfrm>
        </p:grpSpPr>
        <p:sp>
          <p:nvSpPr>
            <p:cNvPr id="47" name="object 47"/>
            <p:cNvSpPr/>
            <p:nvPr/>
          </p:nvSpPr>
          <p:spPr>
            <a:xfrm>
              <a:off x="443485" y="5236467"/>
              <a:ext cx="461645" cy="461645"/>
            </a:xfrm>
            <a:custGeom>
              <a:avLst/>
              <a:gdLst/>
              <a:ahLst/>
              <a:cxnLst/>
              <a:rect l="l" t="t" r="r" b="b"/>
              <a:pathLst>
                <a:path w="461644" h="461645">
                  <a:moveTo>
                    <a:pt x="230631" y="0"/>
                  </a:moveTo>
                  <a:lnTo>
                    <a:pt x="184149" y="4686"/>
                  </a:lnTo>
                  <a:lnTo>
                    <a:pt x="140855" y="18122"/>
                  </a:lnTo>
                  <a:lnTo>
                    <a:pt x="101676" y="39382"/>
                  </a:lnTo>
                  <a:lnTo>
                    <a:pt x="67551" y="67538"/>
                  </a:lnTo>
                  <a:lnTo>
                    <a:pt x="39382" y="101676"/>
                  </a:lnTo>
                  <a:lnTo>
                    <a:pt x="18122" y="140855"/>
                  </a:lnTo>
                  <a:lnTo>
                    <a:pt x="4686" y="184150"/>
                  </a:lnTo>
                  <a:lnTo>
                    <a:pt x="0" y="230632"/>
                  </a:lnTo>
                  <a:lnTo>
                    <a:pt x="4686" y="277101"/>
                  </a:lnTo>
                  <a:lnTo>
                    <a:pt x="18122" y="320408"/>
                  </a:lnTo>
                  <a:lnTo>
                    <a:pt x="39382" y="359575"/>
                  </a:lnTo>
                  <a:lnTo>
                    <a:pt x="67551" y="393712"/>
                  </a:lnTo>
                  <a:lnTo>
                    <a:pt x="101676" y="421881"/>
                  </a:lnTo>
                  <a:lnTo>
                    <a:pt x="140855" y="443141"/>
                  </a:lnTo>
                  <a:lnTo>
                    <a:pt x="184149" y="456577"/>
                  </a:lnTo>
                  <a:lnTo>
                    <a:pt x="230631" y="461251"/>
                  </a:lnTo>
                  <a:lnTo>
                    <a:pt x="277113" y="456577"/>
                  </a:lnTo>
                  <a:lnTo>
                    <a:pt x="320408" y="443141"/>
                  </a:lnTo>
                  <a:lnTo>
                    <a:pt x="359587" y="421881"/>
                  </a:lnTo>
                  <a:lnTo>
                    <a:pt x="393712" y="393712"/>
                  </a:lnTo>
                  <a:lnTo>
                    <a:pt x="421881" y="359575"/>
                  </a:lnTo>
                  <a:lnTo>
                    <a:pt x="443141" y="320408"/>
                  </a:lnTo>
                  <a:lnTo>
                    <a:pt x="456577" y="277101"/>
                  </a:lnTo>
                  <a:lnTo>
                    <a:pt x="461263" y="230632"/>
                  </a:lnTo>
                  <a:lnTo>
                    <a:pt x="456577" y="184150"/>
                  </a:lnTo>
                  <a:lnTo>
                    <a:pt x="443141" y="140855"/>
                  </a:lnTo>
                  <a:lnTo>
                    <a:pt x="421881" y="101676"/>
                  </a:lnTo>
                  <a:lnTo>
                    <a:pt x="393712" y="67538"/>
                  </a:lnTo>
                  <a:lnTo>
                    <a:pt x="359587" y="39382"/>
                  </a:lnTo>
                  <a:lnTo>
                    <a:pt x="320408" y="18122"/>
                  </a:lnTo>
                  <a:lnTo>
                    <a:pt x="277113" y="4686"/>
                  </a:lnTo>
                  <a:lnTo>
                    <a:pt x="230631" y="0"/>
                  </a:lnTo>
                  <a:close/>
                </a:path>
              </a:pathLst>
            </a:custGeom>
            <a:solidFill>
              <a:srgbClr val="D3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13600" y="5306568"/>
              <a:ext cx="321551" cy="321563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443485" y="4517132"/>
            <a:ext cx="461645" cy="461645"/>
            <a:chOff x="443485" y="4517132"/>
            <a:chExt cx="461645" cy="461645"/>
          </a:xfrm>
        </p:grpSpPr>
        <p:sp>
          <p:nvSpPr>
            <p:cNvPr id="50" name="object 50"/>
            <p:cNvSpPr/>
            <p:nvPr/>
          </p:nvSpPr>
          <p:spPr>
            <a:xfrm>
              <a:off x="443485" y="4517132"/>
              <a:ext cx="461645" cy="461645"/>
            </a:xfrm>
            <a:custGeom>
              <a:avLst/>
              <a:gdLst/>
              <a:ahLst/>
              <a:cxnLst/>
              <a:rect l="l" t="t" r="r" b="b"/>
              <a:pathLst>
                <a:path w="461644" h="461645">
                  <a:moveTo>
                    <a:pt x="230631" y="0"/>
                  </a:moveTo>
                  <a:lnTo>
                    <a:pt x="184149" y="4686"/>
                  </a:lnTo>
                  <a:lnTo>
                    <a:pt x="140855" y="18135"/>
                  </a:lnTo>
                  <a:lnTo>
                    <a:pt x="101676" y="39408"/>
                  </a:lnTo>
                  <a:lnTo>
                    <a:pt x="67551" y="67551"/>
                  </a:lnTo>
                  <a:lnTo>
                    <a:pt x="39382" y="101688"/>
                  </a:lnTo>
                  <a:lnTo>
                    <a:pt x="18122" y="140881"/>
                  </a:lnTo>
                  <a:lnTo>
                    <a:pt x="4686" y="184162"/>
                  </a:lnTo>
                  <a:lnTo>
                    <a:pt x="0" y="230644"/>
                  </a:lnTo>
                  <a:lnTo>
                    <a:pt x="4686" y="277126"/>
                  </a:lnTo>
                  <a:lnTo>
                    <a:pt x="18122" y="320420"/>
                  </a:lnTo>
                  <a:lnTo>
                    <a:pt x="39382" y="359600"/>
                  </a:lnTo>
                  <a:lnTo>
                    <a:pt x="67551" y="393725"/>
                  </a:lnTo>
                  <a:lnTo>
                    <a:pt x="101676" y="421906"/>
                  </a:lnTo>
                  <a:lnTo>
                    <a:pt x="140855" y="443166"/>
                  </a:lnTo>
                  <a:lnTo>
                    <a:pt x="184149" y="456590"/>
                  </a:lnTo>
                  <a:lnTo>
                    <a:pt x="230631" y="461276"/>
                  </a:lnTo>
                  <a:lnTo>
                    <a:pt x="277113" y="456590"/>
                  </a:lnTo>
                  <a:lnTo>
                    <a:pt x="320408" y="443166"/>
                  </a:lnTo>
                  <a:lnTo>
                    <a:pt x="359587" y="421906"/>
                  </a:lnTo>
                  <a:lnTo>
                    <a:pt x="393712" y="393725"/>
                  </a:lnTo>
                  <a:lnTo>
                    <a:pt x="421881" y="359600"/>
                  </a:lnTo>
                  <a:lnTo>
                    <a:pt x="443141" y="320420"/>
                  </a:lnTo>
                  <a:lnTo>
                    <a:pt x="456577" y="277126"/>
                  </a:lnTo>
                  <a:lnTo>
                    <a:pt x="461263" y="230644"/>
                  </a:lnTo>
                  <a:lnTo>
                    <a:pt x="456577" y="184162"/>
                  </a:lnTo>
                  <a:lnTo>
                    <a:pt x="443141" y="140881"/>
                  </a:lnTo>
                  <a:lnTo>
                    <a:pt x="421881" y="101688"/>
                  </a:lnTo>
                  <a:lnTo>
                    <a:pt x="393712" y="67551"/>
                  </a:lnTo>
                  <a:lnTo>
                    <a:pt x="359587" y="39408"/>
                  </a:lnTo>
                  <a:lnTo>
                    <a:pt x="320408" y="18135"/>
                  </a:lnTo>
                  <a:lnTo>
                    <a:pt x="277113" y="4686"/>
                  </a:lnTo>
                  <a:lnTo>
                    <a:pt x="230631" y="0"/>
                  </a:lnTo>
                  <a:close/>
                </a:path>
              </a:pathLst>
            </a:custGeom>
            <a:solidFill>
              <a:srgbClr val="D3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99884" y="4546091"/>
              <a:ext cx="348983" cy="3596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912600" y="1456946"/>
            <a:ext cx="1430020" cy="4540250"/>
          </a:xfrm>
          <a:custGeom>
            <a:avLst/>
            <a:gdLst/>
            <a:ahLst/>
            <a:cxnLst/>
            <a:rect l="l" t="t" r="r" b="b"/>
            <a:pathLst>
              <a:path w="1430020" h="4540250">
                <a:moveTo>
                  <a:pt x="1109992" y="0"/>
                </a:moveTo>
                <a:lnTo>
                  <a:pt x="319531" y="0"/>
                </a:lnTo>
                <a:lnTo>
                  <a:pt x="272313" y="3467"/>
                </a:lnTo>
                <a:lnTo>
                  <a:pt x="227241" y="13525"/>
                </a:lnTo>
                <a:lnTo>
                  <a:pt x="184823" y="29679"/>
                </a:lnTo>
                <a:lnTo>
                  <a:pt x="145541" y="51447"/>
                </a:lnTo>
                <a:lnTo>
                  <a:pt x="109893" y="78320"/>
                </a:lnTo>
                <a:lnTo>
                  <a:pt x="78384" y="109829"/>
                </a:lnTo>
                <a:lnTo>
                  <a:pt x="51473" y="145453"/>
                </a:lnTo>
                <a:lnTo>
                  <a:pt x="29705" y="184708"/>
                </a:lnTo>
                <a:lnTo>
                  <a:pt x="13538" y="227101"/>
                </a:lnTo>
                <a:lnTo>
                  <a:pt x="3467" y="272148"/>
                </a:lnTo>
                <a:lnTo>
                  <a:pt x="0" y="319341"/>
                </a:lnTo>
                <a:lnTo>
                  <a:pt x="0" y="4220641"/>
                </a:lnTo>
                <a:lnTo>
                  <a:pt x="3467" y="4267847"/>
                </a:lnTo>
                <a:lnTo>
                  <a:pt x="13538" y="4312894"/>
                </a:lnTo>
                <a:lnTo>
                  <a:pt x="29705" y="4355287"/>
                </a:lnTo>
                <a:lnTo>
                  <a:pt x="51473" y="4394542"/>
                </a:lnTo>
                <a:lnTo>
                  <a:pt x="78384" y="4430166"/>
                </a:lnTo>
                <a:lnTo>
                  <a:pt x="109893" y="4461662"/>
                </a:lnTo>
                <a:lnTo>
                  <a:pt x="145529" y="4488548"/>
                </a:lnTo>
                <a:lnTo>
                  <a:pt x="184810" y="4510316"/>
                </a:lnTo>
                <a:lnTo>
                  <a:pt x="227228" y="4526470"/>
                </a:lnTo>
                <a:lnTo>
                  <a:pt x="272287" y="4536528"/>
                </a:lnTo>
                <a:lnTo>
                  <a:pt x="319506" y="4539996"/>
                </a:lnTo>
                <a:lnTo>
                  <a:pt x="1109992" y="4539996"/>
                </a:lnTo>
                <a:lnTo>
                  <a:pt x="1157211" y="4536528"/>
                </a:lnTo>
                <a:lnTo>
                  <a:pt x="1202270" y="4526470"/>
                </a:lnTo>
                <a:lnTo>
                  <a:pt x="1244701" y="4510316"/>
                </a:lnTo>
                <a:lnTo>
                  <a:pt x="1283982" y="4488548"/>
                </a:lnTo>
                <a:lnTo>
                  <a:pt x="1319631" y="4461662"/>
                </a:lnTo>
                <a:lnTo>
                  <a:pt x="1351140" y="4430166"/>
                </a:lnTo>
                <a:lnTo>
                  <a:pt x="1378038" y="4394542"/>
                </a:lnTo>
                <a:lnTo>
                  <a:pt x="1399819" y="4355287"/>
                </a:lnTo>
                <a:lnTo>
                  <a:pt x="1415986" y="4312894"/>
                </a:lnTo>
                <a:lnTo>
                  <a:pt x="1426057" y="4267847"/>
                </a:lnTo>
                <a:lnTo>
                  <a:pt x="1429511" y="4220641"/>
                </a:lnTo>
                <a:lnTo>
                  <a:pt x="1429511" y="319328"/>
                </a:lnTo>
                <a:lnTo>
                  <a:pt x="1426057" y="272135"/>
                </a:lnTo>
                <a:lnTo>
                  <a:pt x="1415986" y="227088"/>
                </a:lnTo>
                <a:lnTo>
                  <a:pt x="1399819" y="184696"/>
                </a:lnTo>
                <a:lnTo>
                  <a:pt x="1378038" y="145440"/>
                </a:lnTo>
                <a:lnTo>
                  <a:pt x="1351140" y="109816"/>
                </a:lnTo>
                <a:lnTo>
                  <a:pt x="1319631" y="78320"/>
                </a:lnTo>
                <a:lnTo>
                  <a:pt x="1283982" y="51447"/>
                </a:lnTo>
                <a:lnTo>
                  <a:pt x="1244701" y="29679"/>
                </a:lnTo>
                <a:lnTo>
                  <a:pt x="1202270" y="13512"/>
                </a:lnTo>
                <a:lnTo>
                  <a:pt x="1157211" y="3467"/>
                </a:lnTo>
                <a:lnTo>
                  <a:pt x="1109992" y="0"/>
                </a:lnTo>
                <a:close/>
              </a:path>
            </a:pathLst>
          </a:custGeom>
          <a:solidFill>
            <a:srgbClr val="FCD2CA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69167" y="1161288"/>
            <a:ext cx="4476115" cy="4836160"/>
            <a:chOff x="169167" y="1161288"/>
            <a:chExt cx="4476115" cy="4836160"/>
          </a:xfrm>
        </p:grpSpPr>
        <p:sp>
          <p:nvSpPr>
            <p:cNvPr id="6" name="object 6"/>
            <p:cNvSpPr/>
            <p:nvPr/>
          </p:nvSpPr>
          <p:spPr>
            <a:xfrm>
              <a:off x="3112004" y="1456946"/>
              <a:ext cx="1428115" cy="4540250"/>
            </a:xfrm>
            <a:custGeom>
              <a:avLst/>
              <a:gdLst/>
              <a:ahLst/>
              <a:cxnLst/>
              <a:rect l="l" t="t" r="r" b="b"/>
              <a:pathLst>
                <a:path w="1428114" h="4540250">
                  <a:moveTo>
                    <a:pt x="1108811" y="0"/>
                  </a:moveTo>
                  <a:lnTo>
                    <a:pt x="319201" y="0"/>
                  </a:lnTo>
                  <a:lnTo>
                    <a:pt x="272021" y="3467"/>
                  </a:lnTo>
                  <a:lnTo>
                    <a:pt x="226999" y="13525"/>
                  </a:lnTo>
                  <a:lnTo>
                    <a:pt x="184619" y="29679"/>
                  </a:lnTo>
                  <a:lnTo>
                    <a:pt x="145389" y="51447"/>
                  </a:lnTo>
                  <a:lnTo>
                    <a:pt x="109778" y="78320"/>
                  </a:lnTo>
                  <a:lnTo>
                    <a:pt x="78282" y="109829"/>
                  </a:lnTo>
                  <a:lnTo>
                    <a:pt x="51434" y="145453"/>
                  </a:lnTo>
                  <a:lnTo>
                    <a:pt x="29654" y="184708"/>
                  </a:lnTo>
                  <a:lnTo>
                    <a:pt x="13525" y="227101"/>
                  </a:lnTo>
                  <a:lnTo>
                    <a:pt x="3467" y="272148"/>
                  </a:lnTo>
                  <a:lnTo>
                    <a:pt x="0" y="319341"/>
                  </a:lnTo>
                  <a:lnTo>
                    <a:pt x="0" y="4220641"/>
                  </a:lnTo>
                  <a:lnTo>
                    <a:pt x="3467" y="4267847"/>
                  </a:lnTo>
                  <a:lnTo>
                    <a:pt x="13525" y="4312881"/>
                  </a:lnTo>
                  <a:lnTo>
                    <a:pt x="29654" y="4355274"/>
                  </a:lnTo>
                  <a:lnTo>
                    <a:pt x="51434" y="4394542"/>
                  </a:lnTo>
                  <a:lnTo>
                    <a:pt x="78282" y="4430166"/>
                  </a:lnTo>
                  <a:lnTo>
                    <a:pt x="109778" y="4461662"/>
                  </a:lnTo>
                  <a:lnTo>
                    <a:pt x="145389" y="4488548"/>
                  </a:lnTo>
                  <a:lnTo>
                    <a:pt x="184619" y="4510316"/>
                  </a:lnTo>
                  <a:lnTo>
                    <a:pt x="226999" y="4526470"/>
                  </a:lnTo>
                  <a:lnTo>
                    <a:pt x="272021" y="4536528"/>
                  </a:lnTo>
                  <a:lnTo>
                    <a:pt x="319201" y="4539996"/>
                  </a:lnTo>
                  <a:lnTo>
                    <a:pt x="1108811" y="4539996"/>
                  </a:lnTo>
                  <a:lnTo>
                    <a:pt x="1155979" y="4536528"/>
                  </a:lnTo>
                  <a:lnTo>
                    <a:pt x="1201000" y="4526470"/>
                  </a:lnTo>
                  <a:lnTo>
                    <a:pt x="1243368" y="4510316"/>
                  </a:lnTo>
                  <a:lnTo>
                    <a:pt x="1282611" y="4488548"/>
                  </a:lnTo>
                  <a:lnTo>
                    <a:pt x="1318209" y="4461662"/>
                  </a:lnTo>
                  <a:lnTo>
                    <a:pt x="1349705" y="4430166"/>
                  </a:lnTo>
                  <a:lnTo>
                    <a:pt x="1376578" y="4394542"/>
                  </a:lnTo>
                  <a:lnTo>
                    <a:pt x="1398333" y="4355274"/>
                  </a:lnTo>
                  <a:lnTo>
                    <a:pt x="1414475" y="4312881"/>
                  </a:lnTo>
                  <a:lnTo>
                    <a:pt x="1424520" y="4267847"/>
                  </a:lnTo>
                  <a:lnTo>
                    <a:pt x="1428000" y="4220641"/>
                  </a:lnTo>
                  <a:lnTo>
                    <a:pt x="1428000" y="319341"/>
                  </a:lnTo>
                  <a:lnTo>
                    <a:pt x="1424520" y="272148"/>
                  </a:lnTo>
                  <a:lnTo>
                    <a:pt x="1414475" y="227101"/>
                  </a:lnTo>
                  <a:lnTo>
                    <a:pt x="1398333" y="184708"/>
                  </a:lnTo>
                  <a:lnTo>
                    <a:pt x="1376578" y="145453"/>
                  </a:lnTo>
                  <a:lnTo>
                    <a:pt x="1349705" y="109829"/>
                  </a:lnTo>
                  <a:lnTo>
                    <a:pt x="1318209" y="78320"/>
                  </a:lnTo>
                  <a:lnTo>
                    <a:pt x="1282611" y="51447"/>
                  </a:lnTo>
                  <a:lnTo>
                    <a:pt x="1243368" y="29679"/>
                  </a:lnTo>
                  <a:lnTo>
                    <a:pt x="1201000" y="13525"/>
                  </a:lnTo>
                  <a:lnTo>
                    <a:pt x="1155979" y="3467"/>
                  </a:lnTo>
                  <a:lnTo>
                    <a:pt x="1108811" y="0"/>
                  </a:lnTo>
                  <a:close/>
                </a:path>
              </a:pathLst>
            </a:custGeom>
            <a:solidFill>
              <a:srgbClr val="FCD2CA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49039" y="1161288"/>
              <a:ext cx="896111" cy="6431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0291" y="1269491"/>
              <a:ext cx="673607" cy="42519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02279" y="1161288"/>
              <a:ext cx="899134" cy="6461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12008" y="1269504"/>
              <a:ext cx="679678" cy="4282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69167" y="2604517"/>
              <a:ext cx="2942590" cy="0"/>
            </a:xfrm>
            <a:custGeom>
              <a:avLst/>
              <a:gdLst/>
              <a:ahLst/>
              <a:cxnLst/>
              <a:rect l="l" t="t" r="r" b="b"/>
              <a:pathLst>
                <a:path w="2942590">
                  <a:moveTo>
                    <a:pt x="0" y="0"/>
                  </a:moveTo>
                  <a:lnTo>
                    <a:pt x="2942424" y="0"/>
                  </a:lnTo>
                </a:path>
              </a:pathLst>
            </a:custGeom>
            <a:ln w="12192">
              <a:solidFill>
                <a:srgbClr val="1817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9167" y="2976370"/>
              <a:ext cx="2942590" cy="0"/>
            </a:xfrm>
            <a:custGeom>
              <a:avLst/>
              <a:gdLst/>
              <a:ahLst/>
              <a:cxnLst/>
              <a:rect l="l" t="t" r="r" b="b"/>
              <a:pathLst>
                <a:path w="2942590">
                  <a:moveTo>
                    <a:pt x="0" y="0"/>
                  </a:moveTo>
                  <a:lnTo>
                    <a:pt x="2942424" y="0"/>
                  </a:lnTo>
                </a:path>
              </a:pathLst>
            </a:custGeom>
            <a:ln w="12192">
              <a:solidFill>
                <a:srgbClr val="1817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9167" y="3361940"/>
              <a:ext cx="2942590" cy="0"/>
            </a:xfrm>
            <a:custGeom>
              <a:avLst/>
              <a:gdLst/>
              <a:ahLst/>
              <a:cxnLst/>
              <a:rect l="l" t="t" r="r" b="b"/>
              <a:pathLst>
                <a:path w="2942590">
                  <a:moveTo>
                    <a:pt x="0" y="0"/>
                  </a:moveTo>
                  <a:lnTo>
                    <a:pt x="2942424" y="0"/>
                  </a:lnTo>
                </a:path>
              </a:pathLst>
            </a:custGeom>
            <a:ln w="12192">
              <a:solidFill>
                <a:srgbClr val="1817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9167" y="3758182"/>
              <a:ext cx="2942590" cy="0"/>
            </a:xfrm>
            <a:custGeom>
              <a:avLst/>
              <a:gdLst/>
              <a:ahLst/>
              <a:cxnLst/>
              <a:rect l="l" t="t" r="r" b="b"/>
              <a:pathLst>
                <a:path w="2942590">
                  <a:moveTo>
                    <a:pt x="0" y="0"/>
                  </a:moveTo>
                  <a:lnTo>
                    <a:pt x="2942424" y="0"/>
                  </a:lnTo>
                </a:path>
              </a:pathLst>
            </a:custGeom>
            <a:ln w="12192">
              <a:solidFill>
                <a:srgbClr val="1817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9167" y="4131567"/>
              <a:ext cx="2942590" cy="0"/>
            </a:xfrm>
            <a:custGeom>
              <a:avLst/>
              <a:gdLst/>
              <a:ahLst/>
              <a:cxnLst/>
              <a:rect l="l" t="t" r="r" b="b"/>
              <a:pathLst>
                <a:path w="2942590">
                  <a:moveTo>
                    <a:pt x="0" y="0"/>
                  </a:moveTo>
                  <a:lnTo>
                    <a:pt x="2942424" y="0"/>
                  </a:lnTo>
                </a:path>
              </a:pathLst>
            </a:custGeom>
            <a:ln w="12192">
              <a:solidFill>
                <a:srgbClr val="1817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9167" y="4504940"/>
              <a:ext cx="2942590" cy="0"/>
            </a:xfrm>
            <a:custGeom>
              <a:avLst/>
              <a:gdLst/>
              <a:ahLst/>
              <a:cxnLst/>
              <a:rect l="l" t="t" r="r" b="b"/>
              <a:pathLst>
                <a:path w="2942590">
                  <a:moveTo>
                    <a:pt x="0" y="0"/>
                  </a:moveTo>
                  <a:lnTo>
                    <a:pt x="2942424" y="0"/>
                  </a:lnTo>
                </a:path>
              </a:pathLst>
            </a:custGeom>
            <a:ln w="12192">
              <a:solidFill>
                <a:srgbClr val="1817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9167" y="5070350"/>
              <a:ext cx="2942590" cy="0"/>
            </a:xfrm>
            <a:custGeom>
              <a:avLst/>
              <a:gdLst/>
              <a:ahLst/>
              <a:cxnLst/>
              <a:rect l="l" t="t" r="r" b="b"/>
              <a:pathLst>
                <a:path w="2942590">
                  <a:moveTo>
                    <a:pt x="0" y="0"/>
                  </a:moveTo>
                  <a:lnTo>
                    <a:pt x="2942424" y="0"/>
                  </a:lnTo>
                </a:path>
              </a:pathLst>
            </a:custGeom>
            <a:ln w="12192">
              <a:solidFill>
                <a:srgbClr val="1817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9167" y="5443722"/>
              <a:ext cx="2942590" cy="0"/>
            </a:xfrm>
            <a:custGeom>
              <a:avLst/>
              <a:gdLst/>
              <a:ahLst/>
              <a:cxnLst/>
              <a:rect l="l" t="t" r="r" b="b"/>
              <a:pathLst>
                <a:path w="2942590">
                  <a:moveTo>
                    <a:pt x="0" y="0"/>
                  </a:moveTo>
                  <a:lnTo>
                    <a:pt x="2942424" y="0"/>
                  </a:lnTo>
                </a:path>
              </a:pathLst>
            </a:custGeom>
            <a:ln w="12192">
              <a:solidFill>
                <a:srgbClr val="1817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08751" y="6625570"/>
            <a:ext cx="1558744" cy="107824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191058" y="6625616"/>
            <a:ext cx="7318375" cy="107950"/>
            <a:chOff x="191058" y="6625616"/>
            <a:chExt cx="7318375" cy="107950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1058" y="6625616"/>
              <a:ext cx="7290981" cy="10778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498613" y="6699110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223" y="0"/>
                  </a:moveTo>
                  <a:lnTo>
                    <a:pt x="0" y="0"/>
                  </a:lnTo>
                  <a:lnTo>
                    <a:pt x="0" y="10223"/>
                  </a:lnTo>
                  <a:lnTo>
                    <a:pt x="10223" y="10223"/>
                  </a:lnTo>
                  <a:lnTo>
                    <a:pt x="10223" y="0"/>
                  </a:lnTo>
                  <a:close/>
                </a:path>
              </a:pathLst>
            </a:custGeom>
            <a:solidFill>
              <a:srgbClr val="F1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479677" y="386629"/>
            <a:ext cx="380365" cy="245110"/>
            <a:chOff x="479677" y="386629"/>
            <a:chExt cx="380365" cy="245110"/>
          </a:xfrm>
        </p:grpSpPr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9677" y="386629"/>
              <a:ext cx="194894" cy="24460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0529" y="451246"/>
              <a:ext cx="159054" cy="179984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905056" y="451250"/>
            <a:ext cx="253365" cy="241300"/>
            <a:chOff x="905056" y="451250"/>
            <a:chExt cx="253365" cy="241300"/>
          </a:xfrm>
        </p:grpSpPr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5056" y="451250"/>
              <a:ext cx="173964" cy="24104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112782" y="494903"/>
              <a:ext cx="45085" cy="132080"/>
            </a:xfrm>
            <a:custGeom>
              <a:avLst/>
              <a:gdLst/>
              <a:ahLst/>
              <a:cxnLst/>
              <a:rect l="l" t="t" r="r" b="b"/>
              <a:pathLst>
                <a:path w="45084" h="132079">
                  <a:moveTo>
                    <a:pt x="0" y="132080"/>
                  </a:moveTo>
                  <a:lnTo>
                    <a:pt x="45085" y="132080"/>
                  </a:lnTo>
                  <a:lnTo>
                    <a:pt x="45085" y="0"/>
                  </a:lnTo>
                  <a:lnTo>
                    <a:pt x="0" y="0"/>
                  </a:lnTo>
                  <a:lnTo>
                    <a:pt x="0" y="132080"/>
                  </a:lnTo>
                  <a:close/>
                </a:path>
              </a:pathLst>
            </a:custGeom>
            <a:solidFill>
              <a:srgbClr val="F1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1112782" y="451246"/>
            <a:ext cx="560070" cy="180340"/>
            <a:chOff x="1112782" y="451246"/>
            <a:chExt cx="560070" cy="180340"/>
          </a:xfrm>
        </p:grpSpPr>
        <p:sp>
          <p:nvSpPr>
            <p:cNvPr id="30" name="object 30"/>
            <p:cNvSpPr/>
            <p:nvPr/>
          </p:nvSpPr>
          <p:spPr>
            <a:xfrm>
              <a:off x="1112774" y="455536"/>
              <a:ext cx="161290" cy="171450"/>
            </a:xfrm>
            <a:custGeom>
              <a:avLst/>
              <a:gdLst/>
              <a:ahLst/>
              <a:cxnLst/>
              <a:rect l="l" t="t" r="r" b="b"/>
              <a:pathLst>
                <a:path w="161290" h="171450">
                  <a:moveTo>
                    <a:pt x="161188" y="0"/>
                  </a:moveTo>
                  <a:lnTo>
                    <a:pt x="0" y="0"/>
                  </a:lnTo>
                  <a:lnTo>
                    <a:pt x="0" y="39370"/>
                  </a:lnTo>
                  <a:lnTo>
                    <a:pt x="116090" y="39370"/>
                  </a:lnTo>
                  <a:lnTo>
                    <a:pt x="116090" y="171450"/>
                  </a:lnTo>
                  <a:lnTo>
                    <a:pt x="161188" y="171450"/>
                  </a:lnTo>
                  <a:lnTo>
                    <a:pt x="161188" y="39370"/>
                  </a:lnTo>
                  <a:lnTo>
                    <a:pt x="161188" y="0"/>
                  </a:lnTo>
                  <a:close/>
                </a:path>
              </a:pathLst>
            </a:custGeom>
            <a:solidFill>
              <a:srgbClr val="F1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02757" y="455494"/>
              <a:ext cx="177152" cy="17572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13677" y="451246"/>
              <a:ext cx="159054" cy="179984"/>
            </a:xfrm>
            <a:prstGeom prst="rect">
              <a:avLst/>
            </a:prstGeom>
          </p:spPr>
        </p:pic>
      </p:grpSp>
      <p:sp>
        <p:nvSpPr>
          <p:cNvPr id="33" name="object 33"/>
          <p:cNvSpPr/>
          <p:nvPr/>
        </p:nvSpPr>
        <p:spPr>
          <a:xfrm>
            <a:off x="1701876" y="455536"/>
            <a:ext cx="215265" cy="171450"/>
          </a:xfrm>
          <a:custGeom>
            <a:avLst/>
            <a:gdLst/>
            <a:ahLst/>
            <a:cxnLst/>
            <a:rect l="l" t="t" r="r" b="b"/>
            <a:pathLst>
              <a:path w="215264" h="171450">
                <a:moveTo>
                  <a:pt x="141300" y="0"/>
                </a:moveTo>
                <a:lnTo>
                  <a:pt x="0" y="0"/>
                </a:lnTo>
                <a:lnTo>
                  <a:pt x="0" y="39370"/>
                </a:lnTo>
                <a:lnTo>
                  <a:pt x="47929" y="39370"/>
                </a:lnTo>
                <a:lnTo>
                  <a:pt x="47929" y="171450"/>
                </a:lnTo>
                <a:lnTo>
                  <a:pt x="93370" y="171450"/>
                </a:lnTo>
                <a:lnTo>
                  <a:pt x="93370" y="39370"/>
                </a:lnTo>
                <a:lnTo>
                  <a:pt x="141300" y="39370"/>
                </a:lnTo>
                <a:lnTo>
                  <a:pt x="141300" y="0"/>
                </a:lnTo>
                <a:close/>
              </a:path>
              <a:path w="215264" h="171450">
                <a:moveTo>
                  <a:pt x="215163" y="102844"/>
                </a:moveTo>
                <a:lnTo>
                  <a:pt x="170078" y="102844"/>
                </a:lnTo>
                <a:lnTo>
                  <a:pt x="170078" y="171424"/>
                </a:lnTo>
                <a:lnTo>
                  <a:pt x="215163" y="171424"/>
                </a:lnTo>
                <a:lnTo>
                  <a:pt x="215163" y="102844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71954" y="455510"/>
            <a:ext cx="161290" cy="171450"/>
          </a:xfrm>
          <a:custGeom>
            <a:avLst/>
            <a:gdLst/>
            <a:ahLst/>
            <a:cxnLst/>
            <a:rect l="l" t="t" r="r" b="b"/>
            <a:pathLst>
              <a:path w="161289" h="171450">
                <a:moveTo>
                  <a:pt x="161175" y="0"/>
                </a:moveTo>
                <a:lnTo>
                  <a:pt x="116090" y="0"/>
                </a:lnTo>
                <a:lnTo>
                  <a:pt x="116090" y="63500"/>
                </a:lnTo>
                <a:lnTo>
                  <a:pt x="45085" y="63500"/>
                </a:lnTo>
                <a:lnTo>
                  <a:pt x="45085" y="0"/>
                </a:lnTo>
                <a:lnTo>
                  <a:pt x="0" y="0"/>
                </a:lnTo>
                <a:lnTo>
                  <a:pt x="0" y="63500"/>
                </a:lnTo>
                <a:lnTo>
                  <a:pt x="0" y="102870"/>
                </a:lnTo>
                <a:lnTo>
                  <a:pt x="116090" y="102870"/>
                </a:lnTo>
                <a:lnTo>
                  <a:pt x="116090" y="171450"/>
                </a:lnTo>
                <a:lnTo>
                  <a:pt x="161175" y="171450"/>
                </a:lnTo>
                <a:lnTo>
                  <a:pt x="161175" y="102870"/>
                </a:lnTo>
                <a:lnTo>
                  <a:pt x="161175" y="63500"/>
                </a:lnTo>
                <a:lnTo>
                  <a:pt x="161175" y="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2077910" y="451252"/>
            <a:ext cx="439420" cy="180340"/>
            <a:chOff x="2077910" y="451252"/>
            <a:chExt cx="439420" cy="180340"/>
          </a:xfrm>
        </p:grpSpPr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77910" y="455498"/>
              <a:ext cx="231101" cy="17147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42443" y="451252"/>
              <a:ext cx="174675" cy="179971"/>
            </a:xfrm>
            <a:prstGeom prst="rect">
              <a:avLst/>
            </a:prstGeom>
          </p:spPr>
        </p:pic>
      </p:grpSp>
      <p:pic>
        <p:nvPicPr>
          <p:cNvPr id="38" name="object 3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640755" y="451246"/>
            <a:ext cx="338364" cy="179984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3024245" y="451250"/>
            <a:ext cx="592455" cy="241300"/>
            <a:chOff x="3024245" y="451250"/>
            <a:chExt cx="592455" cy="241300"/>
          </a:xfrm>
        </p:grpSpPr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24245" y="451250"/>
              <a:ext cx="332342" cy="24104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85362" y="455498"/>
              <a:ext cx="231127" cy="171475"/>
            </a:xfrm>
            <a:prstGeom prst="rect">
              <a:avLst/>
            </a:prstGeom>
          </p:spPr>
        </p:pic>
      </p:grpSp>
      <p:sp>
        <p:nvSpPr>
          <p:cNvPr id="42" name="object 42"/>
          <p:cNvSpPr/>
          <p:nvPr/>
        </p:nvSpPr>
        <p:spPr>
          <a:xfrm>
            <a:off x="3739057" y="451256"/>
            <a:ext cx="358775" cy="180340"/>
          </a:xfrm>
          <a:custGeom>
            <a:avLst/>
            <a:gdLst/>
            <a:ahLst/>
            <a:cxnLst/>
            <a:rect l="l" t="t" r="r" b="b"/>
            <a:pathLst>
              <a:path w="358775" h="180340">
                <a:moveTo>
                  <a:pt x="158686" y="30886"/>
                </a:moveTo>
                <a:lnTo>
                  <a:pt x="148234" y="19456"/>
                </a:lnTo>
                <a:lnTo>
                  <a:pt x="133705" y="9575"/>
                </a:lnTo>
                <a:lnTo>
                  <a:pt x="114706" y="2628"/>
                </a:lnTo>
                <a:lnTo>
                  <a:pt x="90881" y="0"/>
                </a:lnTo>
                <a:lnTo>
                  <a:pt x="54368" y="6642"/>
                </a:lnTo>
                <a:lnTo>
                  <a:pt x="25603" y="25196"/>
                </a:lnTo>
                <a:lnTo>
                  <a:pt x="6756" y="53619"/>
                </a:lnTo>
                <a:lnTo>
                  <a:pt x="0" y="89814"/>
                </a:lnTo>
                <a:lnTo>
                  <a:pt x="6756" y="126212"/>
                </a:lnTo>
                <a:lnTo>
                  <a:pt x="25603" y="154736"/>
                </a:lnTo>
                <a:lnTo>
                  <a:pt x="54368" y="173329"/>
                </a:lnTo>
                <a:lnTo>
                  <a:pt x="90881" y="179984"/>
                </a:lnTo>
                <a:lnTo>
                  <a:pt x="114706" y="177342"/>
                </a:lnTo>
                <a:lnTo>
                  <a:pt x="133705" y="170357"/>
                </a:lnTo>
                <a:lnTo>
                  <a:pt x="148234" y="160375"/>
                </a:lnTo>
                <a:lnTo>
                  <a:pt x="158686" y="148755"/>
                </a:lnTo>
                <a:lnTo>
                  <a:pt x="129222" y="121412"/>
                </a:lnTo>
                <a:lnTo>
                  <a:pt x="122313" y="129082"/>
                </a:lnTo>
                <a:lnTo>
                  <a:pt x="113906" y="134899"/>
                </a:lnTo>
                <a:lnTo>
                  <a:pt x="104101" y="138582"/>
                </a:lnTo>
                <a:lnTo>
                  <a:pt x="93014" y="139877"/>
                </a:lnTo>
                <a:lnTo>
                  <a:pt x="74218" y="136245"/>
                </a:lnTo>
                <a:lnTo>
                  <a:pt x="59512" y="126022"/>
                </a:lnTo>
                <a:lnTo>
                  <a:pt x="49923" y="110210"/>
                </a:lnTo>
                <a:lnTo>
                  <a:pt x="46507" y="89814"/>
                </a:lnTo>
                <a:lnTo>
                  <a:pt x="49923" y="69469"/>
                </a:lnTo>
                <a:lnTo>
                  <a:pt x="59512" y="53771"/>
                </a:lnTo>
                <a:lnTo>
                  <a:pt x="74218" y="43675"/>
                </a:lnTo>
                <a:lnTo>
                  <a:pt x="93014" y="40106"/>
                </a:lnTo>
                <a:lnTo>
                  <a:pt x="104101" y="41287"/>
                </a:lnTo>
                <a:lnTo>
                  <a:pt x="113906" y="44818"/>
                </a:lnTo>
                <a:lnTo>
                  <a:pt x="122313" y="50596"/>
                </a:lnTo>
                <a:lnTo>
                  <a:pt x="129222" y="58572"/>
                </a:lnTo>
                <a:lnTo>
                  <a:pt x="158686" y="30886"/>
                </a:lnTo>
                <a:close/>
              </a:path>
              <a:path w="358775" h="180340">
                <a:moveTo>
                  <a:pt x="358597" y="89814"/>
                </a:moveTo>
                <a:lnTo>
                  <a:pt x="352374" y="55257"/>
                </a:lnTo>
                <a:lnTo>
                  <a:pt x="342874" y="40106"/>
                </a:lnTo>
                <a:lnTo>
                  <a:pt x="334454" y="26670"/>
                </a:lnTo>
                <a:lnTo>
                  <a:pt x="311734" y="11188"/>
                </a:lnTo>
                <a:lnTo>
                  <a:pt x="311734" y="89814"/>
                </a:lnTo>
                <a:lnTo>
                  <a:pt x="308787" y="109016"/>
                </a:lnTo>
                <a:lnTo>
                  <a:pt x="300240" y="124955"/>
                </a:lnTo>
                <a:lnTo>
                  <a:pt x="286423" y="135839"/>
                </a:lnTo>
                <a:lnTo>
                  <a:pt x="267716" y="139865"/>
                </a:lnTo>
                <a:lnTo>
                  <a:pt x="249047" y="135839"/>
                </a:lnTo>
                <a:lnTo>
                  <a:pt x="235356" y="124955"/>
                </a:lnTo>
                <a:lnTo>
                  <a:pt x="226923" y="109016"/>
                </a:lnTo>
                <a:lnTo>
                  <a:pt x="224053" y="89814"/>
                </a:lnTo>
                <a:lnTo>
                  <a:pt x="226923" y="70815"/>
                </a:lnTo>
                <a:lnTo>
                  <a:pt x="235356" y="54978"/>
                </a:lnTo>
                <a:lnTo>
                  <a:pt x="249047" y="44132"/>
                </a:lnTo>
                <a:lnTo>
                  <a:pt x="267716" y="40106"/>
                </a:lnTo>
                <a:lnTo>
                  <a:pt x="286423" y="44132"/>
                </a:lnTo>
                <a:lnTo>
                  <a:pt x="300240" y="54978"/>
                </a:lnTo>
                <a:lnTo>
                  <a:pt x="308787" y="70815"/>
                </a:lnTo>
                <a:lnTo>
                  <a:pt x="311734" y="89814"/>
                </a:lnTo>
                <a:lnTo>
                  <a:pt x="311734" y="11188"/>
                </a:lnTo>
                <a:lnTo>
                  <a:pt x="305879" y="7188"/>
                </a:lnTo>
                <a:lnTo>
                  <a:pt x="267716" y="0"/>
                </a:lnTo>
                <a:lnTo>
                  <a:pt x="229743" y="7188"/>
                </a:lnTo>
                <a:lnTo>
                  <a:pt x="201269" y="26670"/>
                </a:lnTo>
                <a:lnTo>
                  <a:pt x="183375" y="55257"/>
                </a:lnTo>
                <a:lnTo>
                  <a:pt x="177177" y="89814"/>
                </a:lnTo>
                <a:lnTo>
                  <a:pt x="183375" y="124574"/>
                </a:lnTo>
                <a:lnTo>
                  <a:pt x="201269" y="153263"/>
                </a:lnTo>
                <a:lnTo>
                  <a:pt x="229743" y="172783"/>
                </a:lnTo>
                <a:lnTo>
                  <a:pt x="267716" y="179984"/>
                </a:lnTo>
                <a:lnTo>
                  <a:pt x="305879" y="172783"/>
                </a:lnTo>
                <a:lnTo>
                  <a:pt x="334454" y="153263"/>
                </a:lnTo>
                <a:lnTo>
                  <a:pt x="342823" y="139865"/>
                </a:lnTo>
                <a:lnTo>
                  <a:pt x="352374" y="124574"/>
                </a:lnTo>
                <a:lnTo>
                  <a:pt x="358597" y="89814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115092" y="451256"/>
            <a:ext cx="814705" cy="245745"/>
          </a:xfrm>
          <a:custGeom>
            <a:avLst/>
            <a:gdLst/>
            <a:ahLst/>
            <a:cxnLst/>
            <a:rect l="l" t="t" r="r" b="b"/>
            <a:pathLst>
              <a:path w="814704" h="245745">
                <a:moveTo>
                  <a:pt x="141287" y="4279"/>
                </a:moveTo>
                <a:lnTo>
                  <a:pt x="0" y="4279"/>
                </a:lnTo>
                <a:lnTo>
                  <a:pt x="0" y="43649"/>
                </a:lnTo>
                <a:lnTo>
                  <a:pt x="47917" y="43649"/>
                </a:lnTo>
                <a:lnTo>
                  <a:pt x="47917" y="175729"/>
                </a:lnTo>
                <a:lnTo>
                  <a:pt x="93357" y="175729"/>
                </a:lnTo>
                <a:lnTo>
                  <a:pt x="93357" y="43649"/>
                </a:lnTo>
                <a:lnTo>
                  <a:pt x="141287" y="43649"/>
                </a:lnTo>
                <a:lnTo>
                  <a:pt x="141287" y="4279"/>
                </a:lnTo>
                <a:close/>
              </a:path>
              <a:path w="814704" h="245745">
                <a:moveTo>
                  <a:pt x="344043" y="89814"/>
                </a:moveTo>
                <a:lnTo>
                  <a:pt x="338366" y="51663"/>
                </a:lnTo>
                <a:lnTo>
                  <a:pt x="331889" y="40106"/>
                </a:lnTo>
                <a:lnTo>
                  <a:pt x="323926" y="25908"/>
                </a:lnTo>
                <a:lnTo>
                  <a:pt x="322567" y="23469"/>
                </a:lnTo>
                <a:lnTo>
                  <a:pt x="298513" y="5994"/>
                </a:lnTo>
                <a:lnTo>
                  <a:pt x="297167" y="5740"/>
                </a:lnTo>
                <a:lnTo>
                  <a:pt x="297167" y="89814"/>
                </a:lnTo>
                <a:lnTo>
                  <a:pt x="294043" y="110210"/>
                </a:lnTo>
                <a:lnTo>
                  <a:pt x="285242" y="126022"/>
                </a:lnTo>
                <a:lnTo>
                  <a:pt x="271564" y="136232"/>
                </a:lnTo>
                <a:lnTo>
                  <a:pt x="253860" y="139865"/>
                </a:lnTo>
                <a:lnTo>
                  <a:pt x="242722" y="138315"/>
                </a:lnTo>
                <a:lnTo>
                  <a:pt x="231851" y="134099"/>
                </a:lnTo>
                <a:lnTo>
                  <a:pt x="222313" y="127889"/>
                </a:lnTo>
                <a:lnTo>
                  <a:pt x="215163" y="120345"/>
                </a:lnTo>
                <a:lnTo>
                  <a:pt x="215163" y="59639"/>
                </a:lnTo>
                <a:lnTo>
                  <a:pt x="222313" y="51943"/>
                </a:lnTo>
                <a:lnTo>
                  <a:pt x="231851" y="45745"/>
                </a:lnTo>
                <a:lnTo>
                  <a:pt x="242722" y="41605"/>
                </a:lnTo>
                <a:lnTo>
                  <a:pt x="253860" y="40106"/>
                </a:lnTo>
                <a:lnTo>
                  <a:pt x="271564" y="43726"/>
                </a:lnTo>
                <a:lnTo>
                  <a:pt x="285242" y="53911"/>
                </a:lnTo>
                <a:lnTo>
                  <a:pt x="294043" y="69621"/>
                </a:lnTo>
                <a:lnTo>
                  <a:pt x="297167" y="89814"/>
                </a:lnTo>
                <a:lnTo>
                  <a:pt x="297167" y="5740"/>
                </a:lnTo>
                <a:lnTo>
                  <a:pt x="268058" y="0"/>
                </a:lnTo>
                <a:lnTo>
                  <a:pt x="252806" y="1701"/>
                </a:lnTo>
                <a:lnTo>
                  <a:pt x="238683" y="6692"/>
                </a:lnTo>
                <a:lnTo>
                  <a:pt x="226021" y="14820"/>
                </a:lnTo>
                <a:lnTo>
                  <a:pt x="215163" y="25908"/>
                </a:lnTo>
                <a:lnTo>
                  <a:pt x="215163" y="4254"/>
                </a:lnTo>
                <a:lnTo>
                  <a:pt x="170078" y="4254"/>
                </a:lnTo>
                <a:lnTo>
                  <a:pt x="170078" y="241046"/>
                </a:lnTo>
                <a:lnTo>
                  <a:pt x="215163" y="241046"/>
                </a:lnTo>
                <a:lnTo>
                  <a:pt x="215163" y="153708"/>
                </a:lnTo>
                <a:lnTo>
                  <a:pt x="226428" y="165303"/>
                </a:lnTo>
                <a:lnTo>
                  <a:pt x="239217" y="173507"/>
                </a:lnTo>
                <a:lnTo>
                  <a:pt x="253199" y="178371"/>
                </a:lnTo>
                <a:lnTo>
                  <a:pt x="268058" y="179984"/>
                </a:lnTo>
                <a:lnTo>
                  <a:pt x="298513" y="173926"/>
                </a:lnTo>
                <a:lnTo>
                  <a:pt x="322567" y="156324"/>
                </a:lnTo>
                <a:lnTo>
                  <a:pt x="324027" y="153708"/>
                </a:lnTo>
                <a:lnTo>
                  <a:pt x="331749" y="139865"/>
                </a:lnTo>
                <a:lnTo>
                  <a:pt x="338366" y="128016"/>
                </a:lnTo>
                <a:lnTo>
                  <a:pt x="344043" y="89814"/>
                </a:lnTo>
                <a:close/>
              </a:path>
              <a:path w="814704" h="245745">
                <a:moveTo>
                  <a:pt x="539686" y="4254"/>
                </a:moveTo>
                <a:lnTo>
                  <a:pt x="491058" y="4254"/>
                </a:lnTo>
                <a:lnTo>
                  <a:pt x="446328" y="123532"/>
                </a:lnTo>
                <a:lnTo>
                  <a:pt x="401586" y="4254"/>
                </a:lnTo>
                <a:lnTo>
                  <a:pt x="353301" y="4254"/>
                </a:lnTo>
                <a:lnTo>
                  <a:pt x="422897" y="178206"/>
                </a:lnTo>
                <a:lnTo>
                  <a:pt x="416496" y="192760"/>
                </a:lnTo>
                <a:lnTo>
                  <a:pt x="412635" y="198602"/>
                </a:lnTo>
                <a:lnTo>
                  <a:pt x="407403" y="202438"/>
                </a:lnTo>
                <a:lnTo>
                  <a:pt x="400773" y="204546"/>
                </a:lnTo>
                <a:lnTo>
                  <a:pt x="392722" y="205193"/>
                </a:lnTo>
                <a:lnTo>
                  <a:pt x="388454" y="205193"/>
                </a:lnTo>
                <a:lnTo>
                  <a:pt x="382409" y="204127"/>
                </a:lnTo>
                <a:lnTo>
                  <a:pt x="378523" y="202349"/>
                </a:lnTo>
                <a:lnTo>
                  <a:pt x="371779" y="242824"/>
                </a:lnTo>
                <a:lnTo>
                  <a:pt x="377456" y="244246"/>
                </a:lnTo>
                <a:lnTo>
                  <a:pt x="388810" y="245313"/>
                </a:lnTo>
                <a:lnTo>
                  <a:pt x="394131" y="245313"/>
                </a:lnTo>
                <a:lnTo>
                  <a:pt x="414921" y="243065"/>
                </a:lnTo>
                <a:lnTo>
                  <a:pt x="432879" y="236385"/>
                </a:lnTo>
                <a:lnTo>
                  <a:pt x="447713" y="223786"/>
                </a:lnTo>
                <a:lnTo>
                  <a:pt x="459117" y="203771"/>
                </a:lnTo>
                <a:lnTo>
                  <a:pt x="539686" y="4254"/>
                </a:lnTo>
                <a:close/>
              </a:path>
              <a:path w="814704" h="245745">
                <a:moveTo>
                  <a:pt x="740676" y="136321"/>
                </a:moveTo>
                <a:lnTo>
                  <a:pt x="721855" y="136321"/>
                </a:lnTo>
                <a:lnTo>
                  <a:pt x="721855" y="43649"/>
                </a:lnTo>
                <a:lnTo>
                  <a:pt x="721855" y="4254"/>
                </a:lnTo>
                <a:lnTo>
                  <a:pt x="676757" y="4254"/>
                </a:lnTo>
                <a:lnTo>
                  <a:pt x="676757" y="43649"/>
                </a:lnTo>
                <a:lnTo>
                  <a:pt x="676757" y="136321"/>
                </a:lnTo>
                <a:lnTo>
                  <a:pt x="602919" y="136321"/>
                </a:lnTo>
                <a:lnTo>
                  <a:pt x="607682" y="126873"/>
                </a:lnTo>
                <a:lnTo>
                  <a:pt x="612546" y="112128"/>
                </a:lnTo>
                <a:lnTo>
                  <a:pt x="616953" y="90131"/>
                </a:lnTo>
                <a:lnTo>
                  <a:pt x="620318" y="58915"/>
                </a:lnTo>
                <a:lnTo>
                  <a:pt x="621385" y="43649"/>
                </a:lnTo>
                <a:lnTo>
                  <a:pt x="676757" y="43649"/>
                </a:lnTo>
                <a:lnTo>
                  <a:pt x="676757" y="4254"/>
                </a:lnTo>
                <a:lnTo>
                  <a:pt x="585533" y="4254"/>
                </a:lnTo>
                <a:lnTo>
                  <a:pt x="581977" y="41871"/>
                </a:lnTo>
                <a:lnTo>
                  <a:pt x="577938" y="77800"/>
                </a:lnTo>
                <a:lnTo>
                  <a:pt x="572922" y="104279"/>
                </a:lnTo>
                <a:lnTo>
                  <a:pt x="567093" y="123164"/>
                </a:lnTo>
                <a:lnTo>
                  <a:pt x="560679" y="136321"/>
                </a:lnTo>
                <a:lnTo>
                  <a:pt x="544703" y="136321"/>
                </a:lnTo>
                <a:lnTo>
                  <a:pt x="544703" y="219392"/>
                </a:lnTo>
                <a:lnTo>
                  <a:pt x="584111" y="219392"/>
                </a:lnTo>
                <a:lnTo>
                  <a:pt x="584111" y="175729"/>
                </a:lnTo>
                <a:lnTo>
                  <a:pt x="701255" y="175729"/>
                </a:lnTo>
                <a:lnTo>
                  <a:pt x="701255" y="219392"/>
                </a:lnTo>
                <a:lnTo>
                  <a:pt x="740676" y="219392"/>
                </a:lnTo>
                <a:lnTo>
                  <a:pt x="740676" y="175729"/>
                </a:lnTo>
                <a:lnTo>
                  <a:pt x="740676" y="136321"/>
                </a:lnTo>
                <a:close/>
              </a:path>
              <a:path w="814704" h="245745">
                <a:moveTo>
                  <a:pt x="814552" y="107124"/>
                </a:moveTo>
                <a:lnTo>
                  <a:pt x="769467" y="107124"/>
                </a:lnTo>
                <a:lnTo>
                  <a:pt x="769467" y="175704"/>
                </a:lnTo>
                <a:lnTo>
                  <a:pt x="814552" y="175704"/>
                </a:lnTo>
                <a:lnTo>
                  <a:pt x="814552" y="107124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884559" y="455510"/>
            <a:ext cx="161290" cy="171450"/>
          </a:xfrm>
          <a:custGeom>
            <a:avLst/>
            <a:gdLst/>
            <a:ahLst/>
            <a:cxnLst/>
            <a:rect l="l" t="t" r="r" b="b"/>
            <a:pathLst>
              <a:path w="161289" h="171450">
                <a:moveTo>
                  <a:pt x="161175" y="0"/>
                </a:moveTo>
                <a:lnTo>
                  <a:pt x="116090" y="0"/>
                </a:lnTo>
                <a:lnTo>
                  <a:pt x="116090" y="63500"/>
                </a:lnTo>
                <a:lnTo>
                  <a:pt x="45085" y="63500"/>
                </a:lnTo>
                <a:lnTo>
                  <a:pt x="45085" y="0"/>
                </a:lnTo>
                <a:lnTo>
                  <a:pt x="0" y="0"/>
                </a:lnTo>
                <a:lnTo>
                  <a:pt x="0" y="63500"/>
                </a:lnTo>
                <a:lnTo>
                  <a:pt x="0" y="102870"/>
                </a:lnTo>
                <a:lnTo>
                  <a:pt x="116090" y="102870"/>
                </a:lnTo>
                <a:lnTo>
                  <a:pt x="116090" y="171450"/>
                </a:lnTo>
                <a:lnTo>
                  <a:pt x="161175" y="171450"/>
                </a:lnTo>
                <a:lnTo>
                  <a:pt x="161175" y="102870"/>
                </a:lnTo>
                <a:lnTo>
                  <a:pt x="161175" y="63500"/>
                </a:lnTo>
                <a:lnTo>
                  <a:pt x="161175" y="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object 4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090516" y="455500"/>
            <a:ext cx="161162" cy="171475"/>
          </a:xfrm>
          <a:prstGeom prst="rect">
            <a:avLst/>
          </a:prstGeom>
        </p:spPr>
      </p:pic>
      <p:grpSp>
        <p:nvGrpSpPr>
          <p:cNvPr id="46" name="object 46"/>
          <p:cNvGrpSpPr/>
          <p:nvPr/>
        </p:nvGrpSpPr>
        <p:grpSpPr>
          <a:xfrm>
            <a:off x="5296456" y="451250"/>
            <a:ext cx="559435" cy="180340"/>
            <a:chOff x="5296456" y="451250"/>
            <a:chExt cx="559435" cy="180340"/>
          </a:xfrm>
        </p:grpSpPr>
        <p:pic>
          <p:nvPicPr>
            <p:cNvPr id="47" name="object 4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296456" y="451250"/>
              <a:ext cx="360730" cy="17998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690966" y="455507"/>
              <a:ext cx="164731" cy="171462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9433559" y="0"/>
            <a:ext cx="472440" cy="6858000"/>
            <a:chOff x="9433559" y="0"/>
            <a:chExt cx="472440" cy="6858000"/>
          </a:xfrm>
        </p:grpSpPr>
        <p:sp>
          <p:nvSpPr>
            <p:cNvPr id="50" name="object 50"/>
            <p:cNvSpPr/>
            <p:nvPr/>
          </p:nvSpPr>
          <p:spPr>
            <a:xfrm>
              <a:off x="9433559" y="0"/>
              <a:ext cx="472440" cy="6858000"/>
            </a:xfrm>
            <a:custGeom>
              <a:avLst/>
              <a:gdLst/>
              <a:ahLst/>
              <a:cxnLst/>
              <a:rect l="l" t="t" r="r" b="b"/>
              <a:pathLst>
                <a:path w="472440" h="6858000">
                  <a:moveTo>
                    <a:pt x="471817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71817" y="6858000"/>
                  </a:lnTo>
                  <a:lnTo>
                    <a:pt x="471817" y="0"/>
                  </a:lnTo>
                  <a:close/>
                </a:path>
              </a:pathLst>
            </a:custGeom>
            <a:solidFill>
              <a:srgbClr val="F1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566160" y="656856"/>
              <a:ext cx="227063" cy="1840978"/>
            </a:xfrm>
            <a:prstGeom prst="rect">
              <a:avLst/>
            </a:prstGeom>
          </p:spPr>
        </p:pic>
      </p:grpSp>
      <p:pic>
        <p:nvPicPr>
          <p:cNvPr id="52" name="object 5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70060" y="2371464"/>
            <a:ext cx="1201450" cy="117158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69321" y="2741193"/>
            <a:ext cx="1759757" cy="119315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66357" y="3119663"/>
            <a:ext cx="2276533" cy="94241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59414" y="3434248"/>
            <a:ext cx="2465341" cy="270266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65713" y="3896307"/>
            <a:ext cx="1167462" cy="118696"/>
          </a:xfrm>
          <a:prstGeom prst="rect">
            <a:avLst/>
          </a:prstGeom>
        </p:spPr>
      </p:pic>
      <p:grpSp>
        <p:nvGrpSpPr>
          <p:cNvPr id="57" name="object 57"/>
          <p:cNvGrpSpPr/>
          <p:nvPr/>
        </p:nvGrpSpPr>
        <p:grpSpPr>
          <a:xfrm>
            <a:off x="259278" y="4271748"/>
            <a:ext cx="1744980" cy="117475"/>
            <a:chOff x="259278" y="4271748"/>
            <a:chExt cx="1744980" cy="117475"/>
          </a:xfrm>
        </p:grpSpPr>
        <p:pic>
          <p:nvPicPr>
            <p:cNvPr id="58" name="object 5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59278" y="4271748"/>
              <a:ext cx="215803" cy="111671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94906" y="4271750"/>
              <a:ext cx="1481467" cy="11716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991474" y="434963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661" y="0"/>
                  </a:moveTo>
                  <a:lnTo>
                    <a:pt x="0" y="0"/>
                  </a:lnTo>
                  <a:lnTo>
                    <a:pt x="0" y="12661"/>
                  </a:lnTo>
                  <a:lnTo>
                    <a:pt x="12661" y="12661"/>
                  </a:lnTo>
                  <a:lnTo>
                    <a:pt x="12661" y="0"/>
                  </a:lnTo>
                  <a:close/>
                </a:path>
              </a:pathLst>
            </a:custGeom>
            <a:solidFill>
              <a:srgbClr val="1817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/>
          <p:nvPr/>
        </p:nvSpPr>
        <p:spPr>
          <a:xfrm>
            <a:off x="2051545" y="4271759"/>
            <a:ext cx="532765" cy="111760"/>
          </a:xfrm>
          <a:custGeom>
            <a:avLst/>
            <a:gdLst/>
            <a:ahLst/>
            <a:cxnLst/>
            <a:rect l="l" t="t" r="r" b="b"/>
            <a:pathLst>
              <a:path w="532764" h="111760">
                <a:moveTo>
                  <a:pt x="81216" y="79857"/>
                </a:moveTo>
                <a:lnTo>
                  <a:pt x="73063" y="79857"/>
                </a:lnTo>
                <a:lnTo>
                  <a:pt x="73063" y="10693"/>
                </a:lnTo>
                <a:lnTo>
                  <a:pt x="73063" y="0"/>
                </a:lnTo>
                <a:lnTo>
                  <a:pt x="61087" y="0"/>
                </a:lnTo>
                <a:lnTo>
                  <a:pt x="61087" y="10693"/>
                </a:lnTo>
                <a:lnTo>
                  <a:pt x="61087" y="79857"/>
                </a:lnTo>
                <a:lnTo>
                  <a:pt x="19329" y="79857"/>
                </a:lnTo>
                <a:lnTo>
                  <a:pt x="22110" y="72961"/>
                </a:lnTo>
                <a:lnTo>
                  <a:pt x="24384" y="65176"/>
                </a:lnTo>
                <a:lnTo>
                  <a:pt x="29400" y="21628"/>
                </a:lnTo>
                <a:lnTo>
                  <a:pt x="29527" y="15316"/>
                </a:lnTo>
                <a:lnTo>
                  <a:pt x="29527" y="10693"/>
                </a:lnTo>
                <a:lnTo>
                  <a:pt x="61087" y="10693"/>
                </a:lnTo>
                <a:lnTo>
                  <a:pt x="61087" y="0"/>
                </a:lnTo>
                <a:lnTo>
                  <a:pt x="17970" y="0"/>
                </a:lnTo>
                <a:lnTo>
                  <a:pt x="17907" y="15316"/>
                </a:lnTo>
                <a:lnTo>
                  <a:pt x="17284" y="36195"/>
                </a:lnTo>
                <a:lnTo>
                  <a:pt x="15240" y="54952"/>
                </a:lnTo>
                <a:lnTo>
                  <a:pt x="11823" y="69507"/>
                </a:lnTo>
                <a:lnTo>
                  <a:pt x="7035" y="79857"/>
                </a:lnTo>
                <a:lnTo>
                  <a:pt x="0" y="79857"/>
                </a:lnTo>
                <a:lnTo>
                  <a:pt x="0" y="111671"/>
                </a:lnTo>
                <a:lnTo>
                  <a:pt x="10680" y="111671"/>
                </a:lnTo>
                <a:lnTo>
                  <a:pt x="10680" y="90551"/>
                </a:lnTo>
                <a:lnTo>
                  <a:pt x="70535" y="90551"/>
                </a:lnTo>
                <a:lnTo>
                  <a:pt x="70535" y="111671"/>
                </a:lnTo>
                <a:lnTo>
                  <a:pt x="81216" y="111671"/>
                </a:lnTo>
                <a:lnTo>
                  <a:pt x="81216" y="90551"/>
                </a:lnTo>
                <a:lnTo>
                  <a:pt x="81216" y="79857"/>
                </a:lnTo>
                <a:close/>
              </a:path>
              <a:path w="532764" h="111760">
                <a:moveTo>
                  <a:pt x="150520" y="57632"/>
                </a:moveTo>
                <a:lnTo>
                  <a:pt x="150088" y="51460"/>
                </a:lnTo>
                <a:lnTo>
                  <a:pt x="149987" y="49961"/>
                </a:lnTo>
                <a:lnTo>
                  <a:pt x="148424" y="43205"/>
                </a:lnTo>
                <a:lnTo>
                  <a:pt x="145821" y="37363"/>
                </a:lnTo>
                <a:lnTo>
                  <a:pt x="142316" y="32626"/>
                </a:lnTo>
                <a:lnTo>
                  <a:pt x="142176" y="32435"/>
                </a:lnTo>
                <a:lnTo>
                  <a:pt x="138785" y="28790"/>
                </a:lnTo>
                <a:lnTo>
                  <a:pt x="138785" y="51460"/>
                </a:lnTo>
                <a:lnTo>
                  <a:pt x="102158" y="51460"/>
                </a:lnTo>
                <a:lnTo>
                  <a:pt x="102527" y="45732"/>
                </a:lnTo>
                <a:lnTo>
                  <a:pt x="104457" y="41160"/>
                </a:lnTo>
                <a:lnTo>
                  <a:pt x="111417" y="34328"/>
                </a:lnTo>
                <a:lnTo>
                  <a:pt x="115697" y="32626"/>
                </a:lnTo>
                <a:lnTo>
                  <a:pt x="126453" y="32626"/>
                </a:lnTo>
                <a:lnTo>
                  <a:pt x="131038" y="34759"/>
                </a:lnTo>
                <a:lnTo>
                  <a:pt x="136880" y="41795"/>
                </a:lnTo>
                <a:lnTo>
                  <a:pt x="138290" y="45935"/>
                </a:lnTo>
                <a:lnTo>
                  <a:pt x="138785" y="51460"/>
                </a:lnTo>
                <a:lnTo>
                  <a:pt x="138785" y="28790"/>
                </a:lnTo>
                <a:lnTo>
                  <a:pt x="136626" y="26454"/>
                </a:lnTo>
                <a:lnTo>
                  <a:pt x="129451" y="23482"/>
                </a:lnTo>
                <a:lnTo>
                  <a:pt x="111633" y="23482"/>
                </a:lnTo>
                <a:lnTo>
                  <a:pt x="90093" y="57632"/>
                </a:lnTo>
                <a:lnTo>
                  <a:pt x="90119" y="59270"/>
                </a:lnTo>
                <a:lnTo>
                  <a:pt x="111709" y="92036"/>
                </a:lnTo>
                <a:lnTo>
                  <a:pt x="128917" y="92036"/>
                </a:lnTo>
                <a:lnTo>
                  <a:pt x="135191" y="90182"/>
                </a:lnTo>
                <a:lnTo>
                  <a:pt x="144830" y="82892"/>
                </a:lnTo>
                <a:lnTo>
                  <a:pt x="144983" y="82778"/>
                </a:lnTo>
                <a:lnTo>
                  <a:pt x="148336" y="77546"/>
                </a:lnTo>
                <a:lnTo>
                  <a:pt x="150139" y="70840"/>
                </a:lnTo>
                <a:lnTo>
                  <a:pt x="138658" y="69430"/>
                </a:lnTo>
                <a:lnTo>
                  <a:pt x="136969" y="74117"/>
                </a:lnTo>
                <a:lnTo>
                  <a:pt x="134696" y="77546"/>
                </a:lnTo>
                <a:lnTo>
                  <a:pt x="128917" y="81826"/>
                </a:lnTo>
                <a:lnTo>
                  <a:pt x="125437" y="82892"/>
                </a:lnTo>
                <a:lnTo>
                  <a:pt x="115887" y="82892"/>
                </a:lnTo>
                <a:lnTo>
                  <a:pt x="111328" y="80975"/>
                </a:lnTo>
                <a:lnTo>
                  <a:pt x="104000" y="73329"/>
                </a:lnTo>
                <a:lnTo>
                  <a:pt x="101942" y="67805"/>
                </a:lnTo>
                <a:lnTo>
                  <a:pt x="101536" y="60604"/>
                </a:lnTo>
                <a:lnTo>
                  <a:pt x="150456" y="60604"/>
                </a:lnTo>
                <a:lnTo>
                  <a:pt x="150520" y="57632"/>
                </a:lnTo>
                <a:close/>
              </a:path>
              <a:path w="532764" h="111760">
                <a:moveTo>
                  <a:pt x="217576" y="67932"/>
                </a:moveTo>
                <a:lnTo>
                  <a:pt x="206654" y="66522"/>
                </a:lnTo>
                <a:lnTo>
                  <a:pt x="205867" y="72072"/>
                </a:lnTo>
                <a:lnTo>
                  <a:pt x="204012" y="76200"/>
                </a:lnTo>
                <a:lnTo>
                  <a:pt x="198170" y="81559"/>
                </a:lnTo>
                <a:lnTo>
                  <a:pt x="194525" y="82880"/>
                </a:lnTo>
                <a:lnTo>
                  <a:pt x="184721" y="82880"/>
                </a:lnTo>
                <a:lnTo>
                  <a:pt x="180327" y="80886"/>
                </a:lnTo>
                <a:lnTo>
                  <a:pt x="173570" y="72898"/>
                </a:lnTo>
                <a:lnTo>
                  <a:pt x="171881" y="66497"/>
                </a:lnTo>
                <a:lnTo>
                  <a:pt x="171881" y="48996"/>
                </a:lnTo>
                <a:lnTo>
                  <a:pt x="173621" y="42646"/>
                </a:lnTo>
                <a:lnTo>
                  <a:pt x="180619" y="34620"/>
                </a:lnTo>
                <a:lnTo>
                  <a:pt x="185178" y="32613"/>
                </a:lnTo>
                <a:lnTo>
                  <a:pt x="194487" y="32613"/>
                </a:lnTo>
                <a:lnTo>
                  <a:pt x="197637" y="33718"/>
                </a:lnTo>
                <a:lnTo>
                  <a:pt x="202869" y="38176"/>
                </a:lnTo>
                <a:lnTo>
                  <a:pt x="204698" y="41478"/>
                </a:lnTo>
                <a:lnTo>
                  <a:pt x="205727" y="45885"/>
                </a:lnTo>
                <a:lnTo>
                  <a:pt x="216535" y="44221"/>
                </a:lnTo>
                <a:lnTo>
                  <a:pt x="215265" y="37604"/>
                </a:lnTo>
                <a:lnTo>
                  <a:pt x="212344" y="32473"/>
                </a:lnTo>
                <a:lnTo>
                  <a:pt x="203288" y="25273"/>
                </a:lnTo>
                <a:lnTo>
                  <a:pt x="197459" y="23469"/>
                </a:lnTo>
                <a:lnTo>
                  <a:pt x="184696" y="23469"/>
                </a:lnTo>
                <a:lnTo>
                  <a:pt x="160451" y="50914"/>
                </a:lnTo>
                <a:lnTo>
                  <a:pt x="160451" y="58000"/>
                </a:lnTo>
                <a:lnTo>
                  <a:pt x="181305" y="92036"/>
                </a:lnTo>
                <a:lnTo>
                  <a:pt x="197446" y="92036"/>
                </a:lnTo>
                <a:lnTo>
                  <a:pt x="203492" y="89903"/>
                </a:lnTo>
                <a:lnTo>
                  <a:pt x="213321" y="81368"/>
                </a:lnTo>
                <a:lnTo>
                  <a:pt x="216395" y="75476"/>
                </a:lnTo>
                <a:lnTo>
                  <a:pt x="217576" y="67932"/>
                </a:lnTo>
                <a:close/>
              </a:path>
              <a:path w="532764" h="111760">
                <a:moveTo>
                  <a:pt x="279361" y="24942"/>
                </a:moveTo>
                <a:lnTo>
                  <a:pt x="268312" y="24942"/>
                </a:lnTo>
                <a:lnTo>
                  <a:pt x="268312" y="34150"/>
                </a:lnTo>
                <a:lnTo>
                  <a:pt x="268312" y="55829"/>
                </a:lnTo>
                <a:lnTo>
                  <a:pt x="248856" y="55829"/>
                </a:lnTo>
                <a:lnTo>
                  <a:pt x="243865" y="54914"/>
                </a:lnTo>
                <a:lnTo>
                  <a:pt x="238226" y="51257"/>
                </a:lnTo>
                <a:lnTo>
                  <a:pt x="236816" y="48374"/>
                </a:lnTo>
                <a:lnTo>
                  <a:pt x="236816" y="41719"/>
                </a:lnTo>
                <a:lnTo>
                  <a:pt x="237769" y="39293"/>
                </a:lnTo>
                <a:lnTo>
                  <a:pt x="241592" y="35179"/>
                </a:lnTo>
                <a:lnTo>
                  <a:pt x="245859" y="34150"/>
                </a:lnTo>
                <a:lnTo>
                  <a:pt x="268312" y="34150"/>
                </a:lnTo>
                <a:lnTo>
                  <a:pt x="268312" y="24942"/>
                </a:lnTo>
                <a:lnTo>
                  <a:pt x="241363" y="24942"/>
                </a:lnTo>
                <a:lnTo>
                  <a:pt x="235546" y="26720"/>
                </a:lnTo>
                <a:lnTo>
                  <a:pt x="227520" y="33807"/>
                </a:lnTo>
                <a:lnTo>
                  <a:pt x="225513" y="38417"/>
                </a:lnTo>
                <a:lnTo>
                  <a:pt x="225513" y="48907"/>
                </a:lnTo>
                <a:lnTo>
                  <a:pt x="227037" y="53174"/>
                </a:lnTo>
                <a:lnTo>
                  <a:pt x="233172" y="60591"/>
                </a:lnTo>
                <a:lnTo>
                  <a:pt x="237883" y="62877"/>
                </a:lnTo>
                <a:lnTo>
                  <a:pt x="244233" y="63741"/>
                </a:lnTo>
                <a:lnTo>
                  <a:pt x="240601" y="64439"/>
                </a:lnTo>
                <a:lnTo>
                  <a:pt x="236943" y="67500"/>
                </a:lnTo>
                <a:lnTo>
                  <a:pt x="221310" y="90538"/>
                </a:lnTo>
                <a:lnTo>
                  <a:pt x="235089" y="90538"/>
                </a:lnTo>
                <a:lnTo>
                  <a:pt x="244767" y="76225"/>
                </a:lnTo>
                <a:lnTo>
                  <a:pt x="248450" y="70739"/>
                </a:lnTo>
                <a:lnTo>
                  <a:pt x="251244" y="67487"/>
                </a:lnTo>
                <a:lnTo>
                  <a:pt x="255066" y="65481"/>
                </a:lnTo>
                <a:lnTo>
                  <a:pt x="257987" y="64973"/>
                </a:lnTo>
                <a:lnTo>
                  <a:pt x="268312" y="64973"/>
                </a:lnTo>
                <a:lnTo>
                  <a:pt x="268312" y="90538"/>
                </a:lnTo>
                <a:lnTo>
                  <a:pt x="279361" y="90538"/>
                </a:lnTo>
                <a:lnTo>
                  <a:pt x="279361" y="64973"/>
                </a:lnTo>
                <a:lnTo>
                  <a:pt x="279361" y="55829"/>
                </a:lnTo>
                <a:lnTo>
                  <a:pt x="279361" y="34150"/>
                </a:lnTo>
                <a:lnTo>
                  <a:pt x="279361" y="24942"/>
                </a:lnTo>
                <a:close/>
              </a:path>
              <a:path w="532764" h="111760">
                <a:moveTo>
                  <a:pt x="343535" y="24955"/>
                </a:moveTo>
                <a:lnTo>
                  <a:pt x="290233" y="24955"/>
                </a:lnTo>
                <a:lnTo>
                  <a:pt x="290233" y="34163"/>
                </a:lnTo>
                <a:lnTo>
                  <a:pt x="311353" y="34163"/>
                </a:lnTo>
                <a:lnTo>
                  <a:pt x="311353" y="90551"/>
                </a:lnTo>
                <a:lnTo>
                  <a:pt x="322402" y="90551"/>
                </a:lnTo>
                <a:lnTo>
                  <a:pt x="322402" y="34163"/>
                </a:lnTo>
                <a:lnTo>
                  <a:pt x="343535" y="34163"/>
                </a:lnTo>
                <a:lnTo>
                  <a:pt x="343535" y="24955"/>
                </a:lnTo>
                <a:close/>
              </a:path>
              <a:path w="532764" h="111760">
                <a:moveTo>
                  <a:pt x="402145" y="90551"/>
                </a:moveTo>
                <a:lnTo>
                  <a:pt x="385368" y="62611"/>
                </a:lnTo>
                <a:lnTo>
                  <a:pt x="380669" y="58166"/>
                </a:lnTo>
                <a:lnTo>
                  <a:pt x="375894" y="56896"/>
                </a:lnTo>
                <a:lnTo>
                  <a:pt x="378815" y="55524"/>
                </a:lnTo>
                <a:lnTo>
                  <a:pt x="380974" y="54025"/>
                </a:lnTo>
                <a:lnTo>
                  <a:pt x="383781" y="50736"/>
                </a:lnTo>
                <a:lnTo>
                  <a:pt x="385318" y="47777"/>
                </a:lnTo>
                <a:lnTo>
                  <a:pt x="388772" y="38989"/>
                </a:lnTo>
                <a:lnTo>
                  <a:pt x="390093" y="36309"/>
                </a:lnTo>
                <a:lnTo>
                  <a:pt x="391795" y="34531"/>
                </a:lnTo>
                <a:lnTo>
                  <a:pt x="393661" y="34099"/>
                </a:lnTo>
                <a:lnTo>
                  <a:pt x="399669" y="34163"/>
                </a:lnTo>
                <a:lnTo>
                  <a:pt x="399669" y="24955"/>
                </a:lnTo>
                <a:lnTo>
                  <a:pt x="393534" y="24955"/>
                </a:lnTo>
                <a:lnTo>
                  <a:pt x="390702" y="25247"/>
                </a:lnTo>
                <a:lnTo>
                  <a:pt x="376161" y="45948"/>
                </a:lnTo>
                <a:lnTo>
                  <a:pt x="374065" y="49911"/>
                </a:lnTo>
                <a:lnTo>
                  <a:pt x="371233" y="52628"/>
                </a:lnTo>
                <a:lnTo>
                  <a:pt x="368744" y="53301"/>
                </a:lnTo>
                <a:lnTo>
                  <a:pt x="365213" y="53301"/>
                </a:lnTo>
                <a:lnTo>
                  <a:pt x="365213" y="24955"/>
                </a:lnTo>
                <a:lnTo>
                  <a:pt x="354088" y="24955"/>
                </a:lnTo>
                <a:lnTo>
                  <a:pt x="354088" y="90551"/>
                </a:lnTo>
                <a:lnTo>
                  <a:pt x="365213" y="90551"/>
                </a:lnTo>
                <a:lnTo>
                  <a:pt x="365213" y="60223"/>
                </a:lnTo>
                <a:lnTo>
                  <a:pt x="367715" y="60223"/>
                </a:lnTo>
                <a:lnTo>
                  <a:pt x="369874" y="60871"/>
                </a:lnTo>
                <a:lnTo>
                  <a:pt x="373494" y="63461"/>
                </a:lnTo>
                <a:lnTo>
                  <a:pt x="375615" y="66154"/>
                </a:lnTo>
                <a:lnTo>
                  <a:pt x="389915" y="90551"/>
                </a:lnTo>
                <a:lnTo>
                  <a:pt x="402145" y="90551"/>
                </a:lnTo>
                <a:close/>
              </a:path>
              <a:path w="532764" h="111760">
                <a:moveTo>
                  <a:pt x="465747" y="90551"/>
                </a:moveTo>
                <a:lnTo>
                  <a:pt x="462229" y="57632"/>
                </a:lnTo>
                <a:lnTo>
                  <a:pt x="462127" y="41490"/>
                </a:lnTo>
                <a:lnTo>
                  <a:pt x="462038" y="39890"/>
                </a:lnTo>
                <a:lnTo>
                  <a:pt x="461683" y="37985"/>
                </a:lnTo>
                <a:lnTo>
                  <a:pt x="461010" y="34937"/>
                </a:lnTo>
                <a:lnTo>
                  <a:pt x="459968" y="32677"/>
                </a:lnTo>
                <a:lnTo>
                  <a:pt x="459854" y="32423"/>
                </a:lnTo>
                <a:lnTo>
                  <a:pt x="456565" y="28422"/>
                </a:lnTo>
                <a:lnTo>
                  <a:pt x="453986" y="26758"/>
                </a:lnTo>
                <a:lnTo>
                  <a:pt x="447001" y="24130"/>
                </a:lnTo>
                <a:lnTo>
                  <a:pt x="442442" y="23482"/>
                </a:lnTo>
                <a:lnTo>
                  <a:pt x="431203" y="23482"/>
                </a:lnTo>
                <a:lnTo>
                  <a:pt x="407263" y="43662"/>
                </a:lnTo>
                <a:lnTo>
                  <a:pt x="418134" y="45161"/>
                </a:lnTo>
                <a:lnTo>
                  <a:pt x="419328" y="40500"/>
                </a:lnTo>
                <a:lnTo>
                  <a:pt x="421157" y="37261"/>
                </a:lnTo>
                <a:lnTo>
                  <a:pt x="426148" y="33591"/>
                </a:lnTo>
                <a:lnTo>
                  <a:pt x="430009" y="32677"/>
                </a:lnTo>
                <a:lnTo>
                  <a:pt x="440842" y="32677"/>
                </a:lnTo>
                <a:lnTo>
                  <a:pt x="445058" y="33934"/>
                </a:lnTo>
                <a:lnTo>
                  <a:pt x="449999" y="38303"/>
                </a:lnTo>
                <a:lnTo>
                  <a:pt x="451053" y="41490"/>
                </a:lnTo>
                <a:lnTo>
                  <a:pt x="450989" y="48907"/>
                </a:lnTo>
                <a:lnTo>
                  <a:pt x="450989" y="57632"/>
                </a:lnTo>
                <a:lnTo>
                  <a:pt x="434708" y="83312"/>
                </a:lnTo>
                <a:lnTo>
                  <a:pt x="426097" y="83312"/>
                </a:lnTo>
                <a:lnTo>
                  <a:pt x="422808" y="82334"/>
                </a:lnTo>
                <a:lnTo>
                  <a:pt x="418325" y="78384"/>
                </a:lnTo>
                <a:lnTo>
                  <a:pt x="417283" y="76073"/>
                </a:lnTo>
                <a:lnTo>
                  <a:pt x="417207" y="71018"/>
                </a:lnTo>
                <a:lnTo>
                  <a:pt x="417715" y="69253"/>
                </a:lnTo>
                <a:lnTo>
                  <a:pt x="419773" y="66078"/>
                </a:lnTo>
                <a:lnTo>
                  <a:pt x="421233" y="64871"/>
                </a:lnTo>
                <a:lnTo>
                  <a:pt x="423138" y="64058"/>
                </a:lnTo>
                <a:lnTo>
                  <a:pt x="425030" y="63220"/>
                </a:lnTo>
                <a:lnTo>
                  <a:pt x="428256" y="62484"/>
                </a:lnTo>
                <a:lnTo>
                  <a:pt x="440905" y="60667"/>
                </a:lnTo>
                <a:lnTo>
                  <a:pt x="446963" y="59270"/>
                </a:lnTo>
                <a:lnTo>
                  <a:pt x="450989" y="57632"/>
                </a:lnTo>
                <a:lnTo>
                  <a:pt x="450989" y="48907"/>
                </a:lnTo>
                <a:lnTo>
                  <a:pt x="446747" y="50406"/>
                </a:lnTo>
                <a:lnTo>
                  <a:pt x="440143" y="51676"/>
                </a:lnTo>
                <a:lnTo>
                  <a:pt x="405345" y="70053"/>
                </a:lnTo>
                <a:lnTo>
                  <a:pt x="405345" y="78727"/>
                </a:lnTo>
                <a:lnTo>
                  <a:pt x="407289" y="83235"/>
                </a:lnTo>
                <a:lnTo>
                  <a:pt x="415023" y="90271"/>
                </a:lnTo>
                <a:lnTo>
                  <a:pt x="420560" y="92036"/>
                </a:lnTo>
                <a:lnTo>
                  <a:pt x="432130" y="92036"/>
                </a:lnTo>
                <a:lnTo>
                  <a:pt x="436219" y="91300"/>
                </a:lnTo>
                <a:lnTo>
                  <a:pt x="443839" y="88430"/>
                </a:lnTo>
                <a:lnTo>
                  <a:pt x="447802" y="85953"/>
                </a:lnTo>
                <a:lnTo>
                  <a:pt x="450913" y="83312"/>
                </a:lnTo>
                <a:lnTo>
                  <a:pt x="451916" y="82461"/>
                </a:lnTo>
                <a:lnTo>
                  <a:pt x="452234" y="85420"/>
                </a:lnTo>
                <a:lnTo>
                  <a:pt x="452361" y="85953"/>
                </a:lnTo>
                <a:lnTo>
                  <a:pt x="452983" y="88239"/>
                </a:lnTo>
                <a:lnTo>
                  <a:pt x="454139" y="90551"/>
                </a:lnTo>
                <a:lnTo>
                  <a:pt x="465747" y="90551"/>
                </a:lnTo>
                <a:close/>
              </a:path>
              <a:path w="532764" h="111760">
                <a:moveTo>
                  <a:pt x="508241" y="57937"/>
                </a:moveTo>
                <a:lnTo>
                  <a:pt x="488835" y="29768"/>
                </a:lnTo>
                <a:lnTo>
                  <a:pt x="479513" y="29768"/>
                </a:lnTo>
                <a:lnTo>
                  <a:pt x="495820" y="57937"/>
                </a:lnTo>
                <a:lnTo>
                  <a:pt x="479513" y="86093"/>
                </a:lnTo>
                <a:lnTo>
                  <a:pt x="488835" y="86093"/>
                </a:lnTo>
                <a:lnTo>
                  <a:pt x="508241" y="57937"/>
                </a:lnTo>
                <a:close/>
              </a:path>
              <a:path w="532764" h="111760">
                <a:moveTo>
                  <a:pt x="532447" y="57937"/>
                </a:moveTo>
                <a:lnTo>
                  <a:pt x="512749" y="29768"/>
                </a:lnTo>
                <a:lnTo>
                  <a:pt x="503593" y="29768"/>
                </a:lnTo>
                <a:lnTo>
                  <a:pt x="519722" y="57937"/>
                </a:lnTo>
                <a:lnTo>
                  <a:pt x="503669" y="86093"/>
                </a:lnTo>
                <a:lnTo>
                  <a:pt x="512749" y="86093"/>
                </a:lnTo>
                <a:lnTo>
                  <a:pt x="532447" y="57937"/>
                </a:lnTo>
                <a:close/>
              </a:path>
            </a:pathLst>
          </a:custGeom>
          <a:solidFill>
            <a:srgbClr val="1817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object 62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266818" y="4683991"/>
            <a:ext cx="2232247" cy="269591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69060" y="5209816"/>
            <a:ext cx="1398109" cy="117157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731267" y="5233286"/>
            <a:ext cx="1100800" cy="92214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63334" y="5618262"/>
            <a:ext cx="2643277" cy="269582"/>
          </a:xfrm>
          <a:prstGeom prst="rect">
            <a:avLst/>
          </a:prstGeom>
        </p:spPr>
      </p:pic>
      <p:sp>
        <p:nvSpPr>
          <p:cNvPr id="66" name="object 66"/>
          <p:cNvSpPr/>
          <p:nvPr/>
        </p:nvSpPr>
        <p:spPr>
          <a:xfrm>
            <a:off x="3112007" y="2604517"/>
            <a:ext cx="6254750" cy="0"/>
          </a:xfrm>
          <a:custGeom>
            <a:avLst/>
            <a:gdLst/>
            <a:ahLst/>
            <a:cxnLst/>
            <a:rect l="l" t="t" r="r" b="b"/>
            <a:pathLst>
              <a:path w="6254750">
                <a:moveTo>
                  <a:pt x="0" y="0"/>
                </a:moveTo>
                <a:lnTo>
                  <a:pt x="6254229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112007" y="2983992"/>
            <a:ext cx="6254750" cy="0"/>
          </a:xfrm>
          <a:custGeom>
            <a:avLst/>
            <a:gdLst/>
            <a:ahLst/>
            <a:cxnLst/>
            <a:rect l="l" t="t" r="r" b="b"/>
            <a:pathLst>
              <a:path w="6254750">
                <a:moveTo>
                  <a:pt x="0" y="0"/>
                </a:moveTo>
                <a:lnTo>
                  <a:pt x="6254229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112007" y="3377182"/>
            <a:ext cx="6254750" cy="0"/>
          </a:xfrm>
          <a:custGeom>
            <a:avLst/>
            <a:gdLst/>
            <a:ahLst/>
            <a:cxnLst/>
            <a:rect l="l" t="t" r="r" b="b"/>
            <a:pathLst>
              <a:path w="6254750">
                <a:moveTo>
                  <a:pt x="0" y="0"/>
                </a:moveTo>
                <a:lnTo>
                  <a:pt x="6254229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112007" y="3762759"/>
            <a:ext cx="6254750" cy="0"/>
          </a:xfrm>
          <a:custGeom>
            <a:avLst/>
            <a:gdLst/>
            <a:ahLst/>
            <a:cxnLst/>
            <a:rect l="l" t="t" r="r" b="b"/>
            <a:pathLst>
              <a:path w="6254750">
                <a:moveTo>
                  <a:pt x="0" y="0"/>
                </a:moveTo>
                <a:lnTo>
                  <a:pt x="6254229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12007" y="4131567"/>
            <a:ext cx="6254750" cy="0"/>
          </a:xfrm>
          <a:custGeom>
            <a:avLst/>
            <a:gdLst/>
            <a:ahLst/>
            <a:cxnLst/>
            <a:rect l="l" t="t" r="r" b="b"/>
            <a:pathLst>
              <a:path w="6254750">
                <a:moveTo>
                  <a:pt x="0" y="0"/>
                </a:moveTo>
                <a:lnTo>
                  <a:pt x="6254229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112007" y="4504940"/>
            <a:ext cx="6254750" cy="0"/>
          </a:xfrm>
          <a:custGeom>
            <a:avLst/>
            <a:gdLst/>
            <a:ahLst/>
            <a:cxnLst/>
            <a:rect l="l" t="t" r="r" b="b"/>
            <a:pathLst>
              <a:path w="6254750">
                <a:moveTo>
                  <a:pt x="0" y="0"/>
                </a:moveTo>
                <a:lnTo>
                  <a:pt x="6254229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112007" y="5062722"/>
            <a:ext cx="6254750" cy="0"/>
          </a:xfrm>
          <a:custGeom>
            <a:avLst/>
            <a:gdLst/>
            <a:ahLst/>
            <a:cxnLst/>
            <a:rect l="l" t="t" r="r" b="b"/>
            <a:pathLst>
              <a:path w="6254750">
                <a:moveTo>
                  <a:pt x="0" y="0"/>
                </a:moveTo>
                <a:lnTo>
                  <a:pt x="6254229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112007" y="5442197"/>
            <a:ext cx="6254750" cy="0"/>
          </a:xfrm>
          <a:custGeom>
            <a:avLst/>
            <a:gdLst/>
            <a:ahLst/>
            <a:cxnLst/>
            <a:rect l="l" t="t" r="r" b="b"/>
            <a:pathLst>
              <a:path w="6254750">
                <a:moveTo>
                  <a:pt x="0" y="0"/>
                </a:moveTo>
                <a:lnTo>
                  <a:pt x="6254229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6" name="object 76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8554211" y="2377440"/>
            <a:ext cx="144779" cy="144779"/>
          </a:xfrm>
          <a:prstGeom prst="rect">
            <a:avLst/>
          </a:prstGeom>
        </p:spPr>
      </p:pic>
      <p:sp>
        <p:nvSpPr>
          <p:cNvPr id="78" name="object 78"/>
          <p:cNvSpPr/>
          <p:nvPr/>
        </p:nvSpPr>
        <p:spPr>
          <a:xfrm>
            <a:off x="209252" y="1719595"/>
            <a:ext cx="24130" cy="160020"/>
          </a:xfrm>
          <a:custGeom>
            <a:avLst/>
            <a:gdLst/>
            <a:ahLst/>
            <a:cxnLst/>
            <a:rect l="l" t="t" r="r" b="b"/>
            <a:pathLst>
              <a:path w="24129" h="160019">
                <a:moveTo>
                  <a:pt x="0" y="160020"/>
                </a:moveTo>
                <a:lnTo>
                  <a:pt x="24104" y="160020"/>
                </a:lnTo>
                <a:lnTo>
                  <a:pt x="24104" y="0"/>
                </a:lnTo>
                <a:lnTo>
                  <a:pt x="0" y="0"/>
                </a:lnTo>
                <a:lnTo>
                  <a:pt x="0" y="160020"/>
                </a:lnTo>
                <a:close/>
              </a:path>
            </a:pathLst>
          </a:custGeom>
          <a:solidFill>
            <a:srgbClr val="1817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9" name="object 79"/>
          <p:cNvGrpSpPr/>
          <p:nvPr/>
        </p:nvGrpSpPr>
        <p:grpSpPr>
          <a:xfrm>
            <a:off x="209252" y="1698005"/>
            <a:ext cx="1746250" cy="236220"/>
            <a:chOff x="209252" y="1698005"/>
            <a:chExt cx="1746250" cy="236220"/>
          </a:xfrm>
        </p:grpSpPr>
        <p:sp>
          <p:nvSpPr>
            <p:cNvPr id="80" name="object 80"/>
            <p:cNvSpPr/>
            <p:nvPr/>
          </p:nvSpPr>
          <p:spPr>
            <a:xfrm>
              <a:off x="209245" y="1698015"/>
              <a:ext cx="143510" cy="181610"/>
            </a:xfrm>
            <a:custGeom>
              <a:avLst/>
              <a:gdLst/>
              <a:ahLst/>
              <a:cxnLst/>
              <a:rect l="l" t="t" r="r" b="b"/>
              <a:pathLst>
                <a:path w="143510" h="181610">
                  <a:moveTo>
                    <a:pt x="143281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119062" y="21590"/>
                  </a:lnTo>
                  <a:lnTo>
                    <a:pt x="119062" y="181610"/>
                  </a:lnTo>
                  <a:lnTo>
                    <a:pt x="143281" y="181610"/>
                  </a:lnTo>
                  <a:lnTo>
                    <a:pt x="143281" y="21590"/>
                  </a:lnTo>
                  <a:lnTo>
                    <a:pt x="143281" y="0"/>
                  </a:lnTo>
                  <a:close/>
                </a:path>
              </a:pathLst>
            </a:custGeom>
            <a:solidFill>
              <a:srgbClr val="1817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89069" y="1745223"/>
              <a:ext cx="114587" cy="185534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23167" y="1745216"/>
              <a:ext cx="121653" cy="137947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72405" y="1748209"/>
              <a:ext cx="108496" cy="131978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14796" y="1748209"/>
              <a:ext cx="140169" cy="131978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79907" y="1745216"/>
              <a:ext cx="457671" cy="188535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458123" y="1745225"/>
              <a:ext cx="230028" cy="137934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708890" y="1745222"/>
              <a:ext cx="246501" cy="137934"/>
            </a:xfrm>
            <a:prstGeom prst="rect">
              <a:avLst/>
            </a:prstGeom>
          </p:spPr>
        </p:pic>
      </p:grpSp>
      <p:pic>
        <p:nvPicPr>
          <p:cNvPr id="93" name="object 93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8554211" y="3870985"/>
            <a:ext cx="144779" cy="144754"/>
          </a:xfrm>
          <a:prstGeom prst="rect">
            <a:avLst/>
          </a:prstGeom>
        </p:spPr>
      </p:pic>
      <p:pic>
        <p:nvPicPr>
          <p:cNvPr id="95" name="object 9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8554211" y="4250448"/>
            <a:ext cx="144779" cy="144767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8554211" y="5180076"/>
            <a:ext cx="144779" cy="144779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8554211" y="5679947"/>
            <a:ext cx="144779" cy="143243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776471" y="2377440"/>
            <a:ext cx="144767" cy="144779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776471" y="4142232"/>
            <a:ext cx="144767" cy="144767"/>
          </a:xfrm>
          <a:prstGeom prst="rect">
            <a:avLst/>
          </a:prstGeom>
        </p:spPr>
      </p:pic>
      <p:pic>
        <p:nvPicPr>
          <p:cNvPr id="103" name="object 10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776471" y="5180076"/>
            <a:ext cx="144767" cy="144779"/>
          </a:xfrm>
          <a:prstGeom prst="rect">
            <a:avLst/>
          </a:prstGeom>
        </p:spPr>
      </p:pic>
      <p:pic>
        <p:nvPicPr>
          <p:cNvPr id="104" name="object 104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776471" y="4709159"/>
            <a:ext cx="144767" cy="143255"/>
          </a:xfrm>
          <a:prstGeom prst="rect">
            <a:avLst/>
          </a:prstGeom>
        </p:spPr>
      </p:pic>
      <p:pic>
        <p:nvPicPr>
          <p:cNvPr id="105" name="object 105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3776472" y="2657855"/>
            <a:ext cx="144767" cy="138684"/>
          </a:xfrm>
          <a:prstGeom prst="rect">
            <a:avLst/>
          </a:prstGeom>
        </p:spPr>
      </p:pic>
      <p:pic>
        <p:nvPicPr>
          <p:cNvPr id="106" name="object 10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3616077" y="1847345"/>
            <a:ext cx="462230" cy="83157"/>
          </a:xfrm>
          <a:prstGeom prst="rect">
            <a:avLst/>
          </a:prstGeom>
        </p:spPr>
      </p:pic>
      <p:pic>
        <p:nvPicPr>
          <p:cNvPr id="107" name="object 10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3203265" y="1983101"/>
            <a:ext cx="1270763" cy="244447"/>
          </a:xfrm>
          <a:prstGeom prst="rect">
            <a:avLst/>
          </a:prstGeom>
        </p:spPr>
      </p:pic>
      <p:sp>
        <p:nvSpPr>
          <p:cNvPr id="108" name="object 108"/>
          <p:cNvSpPr/>
          <p:nvPr/>
        </p:nvSpPr>
        <p:spPr>
          <a:xfrm>
            <a:off x="3544824" y="2832150"/>
            <a:ext cx="600075" cy="92075"/>
          </a:xfrm>
          <a:custGeom>
            <a:avLst/>
            <a:gdLst/>
            <a:ahLst/>
            <a:cxnLst/>
            <a:rect l="l" t="t" r="r" b="b"/>
            <a:pathLst>
              <a:path w="600075" h="92075">
                <a:moveTo>
                  <a:pt x="68249" y="58635"/>
                </a:moveTo>
                <a:lnTo>
                  <a:pt x="55333" y="41770"/>
                </a:lnTo>
                <a:lnTo>
                  <a:pt x="55333" y="60794"/>
                </a:lnTo>
                <a:lnTo>
                  <a:pt x="55333" y="69811"/>
                </a:lnTo>
                <a:lnTo>
                  <a:pt x="53721" y="73761"/>
                </a:lnTo>
                <a:lnTo>
                  <a:pt x="47256" y="79032"/>
                </a:lnTo>
                <a:lnTo>
                  <a:pt x="42405" y="80352"/>
                </a:lnTo>
                <a:lnTo>
                  <a:pt x="11976" y="80352"/>
                </a:lnTo>
                <a:lnTo>
                  <a:pt x="11976" y="48907"/>
                </a:lnTo>
                <a:lnTo>
                  <a:pt x="35928" y="48907"/>
                </a:lnTo>
                <a:lnTo>
                  <a:pt x="55333" y="60794"/>
                </a:lnTo>
                <a:lnTo>
                  <a:pt x="55333" y="41770"/>
                </a:lnTo>
                <a:lnTo>
                  <a:pt x="47929" y="39357"/>
                </a:lnTo>
                <a:lnTo>
                  <a:pt x="41579" y="38608"/>
                </a:lnTo>
                <a:lnTo>
                  <a:pt x="11976" y="38608"/>
                </a:lnTo>
                <a:lnTo>
                  <a:pt x="11976" y="10693"/>
                </a:lnTo>
                <a:lnTo>
                  <a:pt x="58737" y="10693"/>
                </a:lnTo>
                <a:lnTo>
                  <a:pt x="58737" y="0"/>
                </a:lnTo>
                <a:lnTo>
                  <a:pt x="0" y="0"/>
                </a:lnTo>
                <a:lnTo>
                  <a:pt x="0" y="90551"/>
                </a:lnTo>
                <a:lnTo>
                  <a:pt x="45161" y="90551"/>
                </a:lnTo>
                <a:lnTo>
                  <a:pt x="52044" y="89293"/>
                </a:lnTo>
                <a:lnTo>
                  <a:pt x="60109" y="84277"/>
                </a:lnTo>
                <a:lnTo>
                  <a:pt x="63144" y="81026"/>
                </a:lnTo>
                <a:lnTo>
                  <a:pt x="63487" y="80352"/>
                </a:lnTo>
                <a:lnTo>
                  <a:pt x="65176" y="77050"/>
                </a:lnTo>
                <a:lnTo>
                  <a:pt x="67233" y="73088"/>
                </a:lnTo>
                <a:lnTo>
                  <a:pt x="68249" y="68808"/>
                </a:lnTo>
                <a:lnTo>
                  <a:pt x="68249" y="58635"/>
                </a:lnTo>
                <a:close/>
              </a:path>
              <a:path w="600075" h="92075">
                <a:moveTo>
                  <a:pt x="135648" y="57619"/>
                </a:moveTo>
                <a:lnTo>
                  <a:pt x="127444" y="32613"/>
                </a:lnTo>
                <a:lnTo>
                  <a:pt x="127304" y="32423"/>
                </a:lnTo>
                <a:lnTo>
                  <a:pt x="123913" y="28778"/>
                </a:lnTo>
                <a:lnTo>
                  <a:pt x="123913" y="51447"/>
                </a:lnTo>
                <a:lnTo>
                  <a:pt x="87287" y="51447"/>
                </a:lnTo>
                <a:lnTo>
                  <a:pt x="87655" y="45720"/>
                </a:lnTo>
                <a:lnTo>
                  <a:pt x="89585" y="41148"/>
                </a:lnTo>
                <a:lnTo>
                  <a:pt x="96545" y="34315"/>
                </a:lnTo>
                <a:lnTo>
                  <a:pt x="100825" y="32613"/>
                </a:lnTo>
                <a:lnTo>
                  <a:pt x="111582" y="32613"/>
                </a:lnTo>
                <a:lnTo>
                  <a:pt x="116166" y="34747"/>
                </a:lnTo>
                <a:lnTo>
                  <a:pt x="122008" y="41783"/>
                </a:lnTo>
                <a:lnTo>
                  <a:pt x="123418" y="45923"/>
                </a:lnTo>
                <a:lnTo>
                  <a:pt x="123913" y="51447"/>
                </a:lnTo>
                <a:lnTo>
                  <a:pt x="123913" y="28778"/>
                </a:lnTo>
                <a:lnTo>
                  <a:pt x="121754" y="26441"/>
                </a:lnTo>
                <a:lnTo>
                  <a:pt x="114579" y="23469"/>
                </a:lnTo>
                <a:lnTo>
                  <a:pt x="96748" y="23469"/>
                </a:lnTo>
                <a:lnTo>
                  <a:pt x="75184" y="58293"/>
                </a:lnTo>
                <a:lnTo>
                  <a:pt x="75704" y="65849"/>
                </a:lnTo>
                <a:lnTo>
                  <a:pt x="96837" y="92024"/>
                </a:lnTo>
                <a:lnTo>
                  <a:pt x="114046" y="92024"/>
                </a:lnTo>
                <a:lnTo>
                  <a:pt x="120307" y="90170"/>
                </a:lnTo>
                <a:lnTo>
                  <a:pt x="129959" y="82880"/>
                </a:lnTo>
                <a:lnTo>
                  <a:pt x="130111" y="82765"/>
                </a:lnTo>
                <a:lnTo>
                  <a:pt x="133464" y="77558"/>
                </a:lnTo>
                <a:lnTo>
                  <a:pt x="135267" y="70827"/>
                </a:lnTo>
                <a:lnTo>
                  <a:pt x="123786" y="69418"/>
                </a:lnTo>
                <a:lnTo>
                  <a:pt x="122097" y="74104"/>
                </a:lnTo>
                <a:lnTo>
                  <a:pt x="119824" y="77533"/>
                </a:lnTo>
                <a:lnTo>
                  <a:pt x="114046" y="81813"/>
                </a:lnTo>
                <a:lnTo>
                  <a:pt x="110566" y="82880"/>
                </a:lnTo>
                <a:lnTo>
                  <a:pt x="101015" y="82880"/>
                </a:lnTo>
                <a:lnTo>
                  <a:pt x="96443" y="80962"/>
                </a:lnTo>
                <a:lnTo>
                  <a:pt x="92786" y="77127"/>
                </a:lnTo>
                <a:lnTo>
                  <a:pt x="89115" y="73317"/>
                </a:lnTo>
                <a:lnTo>
                  <a:pt x="87071" y="67792"/>
                </a:lnTo>
                <a:lnTo>
                  <a:pt x="86664" y="60591"/>
                </a:lnTo>
                <a:lnTo>
                  <a:pt x="135585" y="60591"/>
                </a:lnTo>
                <a:lnTo>
                  <a:pt x="135648" y="57619"/>
                </a:lnTo>
                <a:close/>
              </a:path>
              <a:path w="600075" h="92075">
                <a:moveTo>
                  <a:pt x="201180" y="67932"/>
                </a:moveTo>
                <a:lnTo>
                  <a:pt x="190258" y="66522"/>
                </a:lnTo>
                <a:lnTo>
                  <a:pt x="189471" y="72072"/>
                </a:lnTo>
                <a:lnTo>
                  <a:pt x="187617" y="76200"/>
                </a:lnTo>
                <a:lnTo>
                  <a:pt x="181775" y="81559"/>
                </a:lnTo>
                <a:lnTo>
                  <a:pt x="178130" y="82880"/>
                </a:lnTo>
                <a:lnTo>
                  <a:pt x="168325" y="82880"/>
                </a:lnTo>
                <a:lnTo>
                  <a:pt x="163931" y="80886"/>
                </a:lnTo>
                <a:lnTo>
                  <a:pt x="157175" y="72898"/>
                </a:lnTo>
                <a:lnTo>
                  <a:pt x="155486" y="66497"/>
                </a:lnTo>
                <a:lnTo>
                  <a:pt x="155486" y="48996"/>
                </a:lnTo>
                <a:lnTo>
                  <a:pt x="157226" y="42646"/>
                </a:lnTo>
                <a:lnTo>
                  <a:pt x="164236" y="34620"/>
                </a:lnTo>
                <a:lnTo>
                  <a:pt x="168783" y="32613"/>
                </a:lnTo>
                <a:lnTo>
                  <a:pt x="178092" y="32613"/>
                </a:lnTo>
                <a:lnTo>
                  <a:pt x="181254" y="33718"/>
                </a:lnTo>
                <a:lnTo>
                  <a:pt x="186474" y="38176"/>
                </a:lnTo>
                <a:lnTo>
                  <a:pt x="188302" y="41478"/>
                </a:lnTo>
                <a:lnTo>
                  <a:pt x="189331" y="45885"/>
                </a:lnTo>
                <a:lnTo>
                  <a:pt x="200139" y="44221"/>
                </a:lnTo>
                <a:lnTo>
                  <a:pt x="198869" y="37604"/>
                </a:lnTo>
                <a:lnTo>
                  <a:pt x="195961" y="32473"/>
                </a:lnTo>
                <a:lnTo>
                  <a:pt x="186893" y="25273"/>
                </a:lnTo>
                <a:lnTo>
                  <a:pt x="181076" y="23469"/>
                </a:lnTo>
                <a:lnTo>
                  <a:pt x="168300" y="23469"/>
                </a:lnTo>
                <a:lnTo>
                  <a:pt x="144056" y="50914"/>
                </a:lnTo>
                <a:lnTo>
                  <a:pt x="144056" y="58000"/>
                </a:lnTo>
                <a:lnTo>
                  <a:pt x="164909" y="92036"/>
                </a:lnTo>
                <a:lnTo>
                  <a:pt x="181051" y="92036"/>
                </a:lnTo>
                <a:lnTo>
                  <a:pt x="187096" y="89903"/>
                </a:lnTo>
                <a:lnTo>
                  <a:pt x="196926" y="81368"/>
                </a:lnTo>
                <a:lnTo>
                  <a:pt x="199999" y="75476"/>
                </a:lnTo>
                <a:lnTo>
                  <a:pt x="201180" y="67932"/>
                </a:lnTo>
                <a:close/>
              </a:path>
              <a:path w="600075" h="92075">
                <a:moveTo>
                  <a:pt x="261899" y="24942"/>
                </a:moveTo>
                <a:lnTo>
                  <a:pt x="210134" y="24942"/>
                </a:lnTo>
                <a:lnTo>
                  <a:pt x="210134" y="90538"/>
                </a:lnTo>
                <a:lnTo>
                  <a:pt x="221259" y="90538"/>
                </a:lnTo>
                <a:lnTo>
                  <a:pt x="221259" y="34150"/>
                </a:lnTo>
                <a:lnTo>
                  <a:pt x="250774" y="34150"/>
                </a:lnTo>
                <a:lnTo>
                  <a:pt x="250774" y="90538"/>
                </a:lnTo>
                <a:lnTo>
                  <a:pt x="261899" y="90538"/>
                </a:lnTo>
                <a:lnTo>
                  <a:pt x="261899" y="24942"/>
                </a:lnTo>
                <a:close/>
              </a:path>
              <a:path w="600075" h="92075">
                <a:moveTo>
                  <a:pt x="334251" y="24942"/>
                </a:moveTo>
                <a:lnTo>
                  <a:pt x="282613" y="24942"/>
                </a:lnTo>
                <a:lnTo>
                  <a:pt x="282613" y="73863"/>
                </a:lnTo>
                <a:lnTo>
                  <a:pt x="282448" y="77216"/>
                </a:lnTo>
                <a:lnTo>
                  <a:pt x="281800" y="79273"/>
                </a:lnTo>
                <a:lnTo>
                  <a:pt x="281139" y="80035"/>
                </a:lnTo>
                <a:lnTo>
                  <a:pt x="279158" y="80975"/>
                </a:lnTo>
                <a:lnTo>
                  <a:pt x="277507" y="81216"/>
                </a:lnTo>
                <a:lnTo>
                  <a:pt x="270319" y="81216"/>
                </a:lnTo>
                <a:lnTo>
                  <a:pt x="270319" y="90474"/>
                </a:lnTo>
                <a:lnTo>
                  <a:pt x="273697" y="90817"/>
                </a:lnTo>
                <a:lnTo>
                  <a:pt x="276682" y="90970"/>
                </a:lnTo>
                <a:lnTo>
                  <a:pt x="283476" y="90970"/>
                </a:lnTo>
                <a:lnTo>
                  <a:pt x="293738" y="74434"/>
                </a:lnTo>
                <a:lnTo>
                  <a:pt x="293738" y="34150"/>
                </a:lnTo>
                <a:lnTo>
                  <a:pt x="323189" y="34150"/>
                </a:lnTo>
                <a:lnTo>
                  <a:pt x="323189" y="90538"/>
                </a:lnTo>
                <a:lnTo>
                  <a:pt x="334251" y="90538"/>
                </a:lnTo>
                <a:lnTo>
                  <a:pt x="334251" y="24942"/>
                </a:lnTo>
                <a:close/>
              </a:path>
              <a:path w="600075" h="92075">
                <a:moveTo>
                  <a:pt x="405460" y="90538"/>
                </a:moveTo>
                <a:lnTo>
                  <a:pt x="404063" y="88036"/>
                </a:lnTo>
                <a:lnTo>
                  <a:pt x="403136" y="85407"/>
                </a:lnTo>
                <a:lnTo>
                  <a:pt x="402628" y="82448"/>
                </a:lnTo>
                <a:lnTo>
                  <a:pt x="402183" y="79921"/>
                </a:lnTo>
                <a:lnTo>
                  <a:pt x="402043" y="75895"/>
                </a:lnTo>
                <a:lnTo>
                  <a:pt x="401942" y="57619"/>
                </a:lnTo>
                <a:lnTo>
                  <a:pt x="401853" y="41478"/>
                </a:lnTo>
                <a:lnTo>
                  <a:pt x="401764" y="39878"/>
                </a:lnTo>
                <a:lnTo>
                  <a:pt x="401396" y="37973"/>
                </a:lnTo>
                <a:lnTo>
                  <a:pt x="400723" y="34925"/>
                </a:lnTo>
                <a:lnTo>
                  <a:pt x="399694" y="32664"/>
                </a:lnTo>
                <a:lnTo>
                  <a:pt x="399580" y="32410"/>
                </a:lnTo>
                <a:lnTo>
                  <a:pt x="396278" y="28409"/>
                </a:lnTo>
                <a:lnTo>
                  <a:pt x="393700" y="26746"/>
                </a:lnTo>
                <a:lnTo>
                  <a:pt x="386715" y="24117"/>
                </a:lnTo>
                <a:lnTo>
                  <a:pt x="382155" y="23469"/>
                </a:lnTo>
                <a:lnTo>
                  <a:pt x="370916" y="23469"/>
                </a:lnTo>
                <a:lnTo>
                  <a:pt x="346976" y="43649"/>
                </a:lnTo>
                <a:lnTo>
                  <a:pt x="357847" y="45148"/>
                </a:lnTo>
                <a:lnTo>
                  <a:pt x="359041" y="40487"/>
                </a:lnTo>
                <a:lnTo>
                  <a:pt x="360883" y="37249"/>
                </a:lnTo>
                <a:lnTo>
                  <a:pt x="365861" y="33578"/>
                </a:lnTo>
                <a:lnTo>
                  <a:pt x="369722" y="32664"/>
                </a:lnTo>
                <a:lnTo>
                  <a:pt x="380555" y="32664"/>
                </a:lnTo>
                <a:lnTo>
                  <a:pt x="384771" y="33921"/>
                </a:lnTo>
                <a:lnTo>
                  <a:pt x="389712" y="38290"/>
                </a:lnTo>
                <a:lnTo>
                  <a:pt x="390766" y="41478"/>
                </a:lnTo>
                <a:lnTo>
                  <a:pt x="390702" y="48895"/>
                </a:lnTo>
                <a:lnTo>
                  <a:pt x="390702" y="57619"/>
                </a:lnTo>
                <a:lnTo>
                  <a:pt x="374421" y="83299"/>
                </a:lnTo>
                <a:lnTo>
                  <a:pt x="365810" y="83299"/>
                </a:lnTo>
                <a:lnTo>
                  <a:pt x="362521" y="82321"/>
                </a:lnTo>
                <a:lnTo>
                  <a:pt x="358038" y="78371"/>
                </a:lnTo>
                <a:lnTo>
                  <a:pt x="356997" y="76060"/>
                </a:lnTo>
                <a:lnTo>
                  <a:pt x="356920" y="71005"/>
                </a:lnTo>
                <a:lnTo>
                  <a:pt x="357441" y="69240"/>
                </a:lnTo>
                <a:lnTo>
                  <a:pt x="359498" y="66065"/>
                </a:lnTo>
                <a:lnTo>
                  <a:pt x="360946" y="64858"/>
                </a:lnTo>
                <a:lnTo>
                  <a:pt x="362851" y="64046"/>
                </a:lnTo>
                <a:lnTo>
                  <a:pt x="364744" y="63207"/>
                </a:lnTo>
                <a:lnTo>
                  <a:pt x="367982" y="62471"/>
                </a:lnTo>
                <a:lnTo>
                  <a:pt x="380619" y="60655"/>
                </a:lnTo>
                <a:lnTo>
                  <a:pt x="386676" y="59258"/>
                </a:lnTo>
                <a:lnTo>
                  <a:pt x="390702" y="57619"/>
                </a:lnTo>
                <a:lnTo>
                  <a:pt x="390702" y="48895"/>
                </a:lnTo>
                <a:lnTo>
                  <a:pt x="386461" y="50393"/>
                </a:lnTo>
                <a:lnTo>
                  <a:pt x="379857" y="51663"/>
                </a:lnTo>
                <a:lnTo>
                  <a:pt x="345059" y="70040"/>
                </a:lnTo>
                <a:lnTo>
                  <a:pt x="345059" y="78714"/>
                </a:lnTo>
                <a:lnTo>
                  <a:pt x="347002" y="83223"/>
                </a:lnTo>
                <a:lnTo>
                  <a:pt x="354736" y="90258"/>
                </a:lnTo>
                <a:lnTo>
                  <a:pt x="360273" y="92024"/>
                </a:lnTo>
                <a:lnTo>
                  <a:pt x="371856" y="92024"/>
                </a:lnTo>
                <a:lnTo>
                  <a:pt x="375932" y="91287"/>
                </a:lnTo>
                <a:lnTo>
                  <a:pt x="383552" y="88417"/>
                </a:lnTo>
                <a:lnTo>
                  <a:pt x="387515" y="85940"/>
                </a:lnTo>
                <a:lnTo>
                  <a:pt x="390626" y="83299"/>
                </a:lnTo>
                <a:lnTo>
                  <a:pt x="391629" y="82448"/>
                </a:lnTo>
                <a:lnTo>
                  <a:pt x="391947" y="85407"/>
                </a:lnTo>
                <a:lnTo>
                  <a:pt x="392074" y="85940"/>
                </a:lnTo>
                <a:lnTo>
                  <a:pt x="392696" y="88226"/>
                </a:lnTo>
                <a:lnTo>
                  <a:pt x="393852" y="90538"/>
                </a:lnTo>
                <a:lnTo>
                  <a:pt x="405460" y="90538"/>
                </a:lnTo>
                <a:close/>
              </a:path>
              <a:path w="600075" h="92075">
                <a:moveTo>
                  <a:pt x="464718" y="24942"/>
                </a:moveTo>
                <a:lnTo>
                  <a:pt x="411416" y="24942"/>
                </a:lnTo>
                <a:lnTo>
                  <a:pt x="411416" y="34150"/>
                </a:lnTo>
                <a:lnTo>
                  <a:pt x="432536" y="34150"/>
                </a:lnTo>
                <a:lnTo>
                  <a:pt x="432536" y="90538"/>
                </a:lnTo>
                <a:lnTo>
                  <a:pt x="443598" y="90538"/>
                </a:lnTo>
                <a:lnTo>
                  <a:pt x="443598" y="34150"/>
                </a:lnTo>
                <a:lnTo>
                  <a:pt x="464718" y="34150"/>
                </a:lnTo>
                <a:lnTo>
                  <a:pt x="464718" y="24942"/>
                </a:lnTo>
                <a:close/>
              </a:path>
              <a:path w="600075" h="92075">
                <a:moveTo>
                  <a:pt x="526948" y="24942"/>
                </a:moveTo>
                <a:lnTo>
                  <a:pt x="515823" y="24942"/>
                </a:lnTo>
                <a:lnTo>
                  <a:pt x="515823" y="52235"/>
                </a:lnTo>
                <a:lnTo>
                  <a:pt x="485000" y="52235"/>
                </a:lnTo>
                <a:lnTo>
                  <a:pt x="485000" y="24942"/>
                </a:lnTo>
                <a:lnTo>
                  <a:pt x="473887" y="24942"/>
                </a:lnTo>
                <a:lnTo>
                  <a:pt x="473887" y="90538"/>
                </a:lnTo>
                <a:lnTo>
                  <a:pt x="485000" y="90538"/>
                </a:lnTo>
                <a:lnTo>
                  <a:pt x="485000" y="61442"/>
                </a:lnTo>
                <a:lnTo>
                  <a:pt x="515823" y="61442"/>
                </a:lnTo>
                <a:lnTo>
                  <a:pt x="515823" y="90538"/>
                </a:lnTo>
                <a:lnTo>
                  <a:pt x="526948" y="90538"/>
                </a:lnTo>
                <a:lnTo>
                  <a:pt x="526948" y="24942"/>
                </a:lnTo>
                <a:close/>
              </a:path>
              <a:path w="600075" h="92075">
                <a:moveTo>
                  <a:pt x="599732" y="56819"/>
                </a:moveTo>
                <a:lnTo>
                  <a:pt x="588289" y="29362"/>
                </a:lnTo>
                <a:lnTo>
                  <a:pt x="588289" y="49225"/>
                </a:lnTo>
                <a:lnTo>
                  <a:pt x="588251" y="66141"/>
                </a:lnTo>
                <a:lnTo>
                  <a:pt x="586486" y="72377"/>
                </a:lnTo>
                <a:lnTo>
                  <a:pt x="579120" y="80784"/>
                </a:lnTo>
                <a:lnTo>
                  <a:pt x="574560" y="82880"/>
                </a:lnTo>
                <a:lnTo>
                  <a:pt x="563473" y="82880"/>
                </a:lnTo>
                <a:lnTo>
                  <a:pt x="558863" y="80772"/>
                </a:lnTo>
                <a:lnTo>
                  <a:pt x="551548" y="72428"/>
                </a:lnTo>
                <a:lnTo>
                  <a:pt x="549706" y="66141"/>
                </a:lnTo>
                <a:lnTo>
                  <a:pt x="549732" y="49225"/>
                </a:lnTo>
                <a:lnTo>
                  <a:pt x="551548" y="43065"/>
                </a:lnTo>
                <a:lnTo>
                  <a:pt x="558876" y="34734"/>
                </a:lnTo>
                <a:lnTo>
                  <a:pt x="563473" y="32664"/>
                </a:lnTo>
                <a:lnTo>
                  <a:pt x="574509" y="32664"/>
                </a:lnTo>
                <a:lnTo>
                  <a:pt x="579094" y="34747"/>
                </a:lnTo>
                <a:lnTo>
                  <a:pt x="586473" y="43116"/>
                </a:lnTo>
                <a:lnTo>
                  <a:pt x="588289" y="49225"/>
                </a:lnTo>
                <a:lnTo>
                  <a:pt x="588289" y="29362"/>
                </a:lnTo>
                <a:lnTo>
                  <a:pt x="585431" y="26416"/>
                </a:lnTo>
                <a:lnTo>
                  <a:pt x="578053" y="23469"/>
                </a:lnTo>
                <a:lnTo>
                  <a:pt x="560933" y="23469"/>
                </a:lnTo>
                <a:lnTo>
                  <a:pt x="538289" y="57746"/>
                </a:lnTo>
                <a:lnTo>
                  <a:pt x="538797" y="65265"/>
                </a:lnTo>
                <a:lnTo>
                  <a:pt x="559854" y="92024"/>
                </a:lnTo>
                <a:lnTo>
                  <a:pt x="574763" y="92024"/>
                </a:lnTo>
                <a:lnTo>
                  <a:pt x="580047" y="90690"/>
                </a:lnTo>
                <a:lnTo>
                  <a:pt x="589711" y="85331"/>
                </a:lnTo>
                <a:lnTo>
                  <a:pt x="592112" y="82880"/>
                </a:lnTo>
                <a:lnTo>
                  <a:pt x="593394" y="81572"/>
                </a:lnTo>
                <a:lnTo>
                  <a:pt x="598474" y="71894"/>
                </a:lnTo>
                <a:lnTo>
                  <a:pt x="599668" y="65570"/>
                </a:lnTo>
                <a:lnTo>
                  <a:pt x="599732" y="56819"/>
                </a:lnTo>
                <a:close/>
              </a:path>
            </a:pathLst>
          </a:custGeom>
          <a:solidFill>
            <a:srgbClr val="1817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9" name="object 109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776471" y="3028188"/>
            <a:ext cx="144767" cy="143242"/>
          </a:xfrm>
          <a:prstGeom prst="rect">
            <a:avLst/>
          </a:prstGeom>
        </p:spPr>
      </p:pic>
      <p:sp>
        <p:nvSpPr>
          <p:cNvPr id="110" name="object 110"/>
          <p:cNvSpPr/>
          <p:nvPr/>
        </p:nvSpPr>
        <p:spPr>
          <a:xfrm>
            <a:off x="3544824" y="3220313"/>
            <a:ext cx="600075" cy="92075"/>
          </a:xfrm>
          <a:custGeom>
            <a:avLst/>
            <a:gdLst/>
            <a:ahLst/>
            <a:cxnLst/>
            <a:rect l="l" t="t" r="r" b="b"/>
            <a:pathLst>
              <a:path w="600075" h="92075">
                <a:moveTo>
                  <a:pt x="68249" y="58635"/>
                </a:moveTo>
                <a:lnTo>
                  <a:pt x="55333" y="41770"/>
                </a:lnTo>
                <a:lnTo>
                  <a:pt x="55333" y="60794"/>
                </a:lnTo>
                <a:lnTo>
                  <a:pt x="55333" y="69811"/>
                </a:lnTo>
                <a:lnTo>
                  <a:pt x="53721" y="73761"/>
                </a:lnTo>
                <a:lnTo>
                  <a:pt x="47256" y="79032"/>
                </a:lnTo>
                <a:lnTo>
                  <a:pt x="42405" y="80352"/>
                </a:lnTo>
                <a:lnTo>
                  <a:pt x="11976" y="80352"/>
                </a:lnTo>
                <a:lnTo>
                  <a:pt x="11976" y="48907"/>
                </a:lnTo>
                <a:lnTo>
                  <a:pt x="35928" y="48907"/>
                </a:lnTo>
                <a:lnTo>
                  <a:pt x="55333" y="60794"/>
                </a:lnTo>
                <a:lnTo>
                  <a:pt x="55333" y="41770"/>
                </a:lnTo>
                <a:lnTo>
                  <a:pt x="47929" y="39357"/>
                </a:lnTo>
                <a:lnTo>
                  <a:pt x="41579" y="38608"/>
                </a:lnTo>
                <a:lnTo>
                  <a:pt x="11976" y="38608"/>
                </a:lnTo>
                <a:lnTo>
                  <a:pt x="11976" y="10693"/>
                </a:lnTo>
                <a:lnTo>
                  <a:pt x="58737" y="10693"/>
                </a:lnTo>
                <a:lnTo>
                  <a:pt x="58737" y="0"/>
                </a:lnTo>
                <a:lnTo>
                  <a:pt x="0" y="0"/>
                </a:lnTo>
                <a:lnTo>
                  <a:pt x="0" y="90551"/>
                </a:lnTo>
                <a:lnTo>
                  <a:pt x="45161" y="90551"/>
                </a:lnTo>
                <a:lnTo>
                  <a:pt x="52044" y="89293"/>
                </a:lnTo>
                <a:lnTo>
                  <a:pt x="60109" y="84277"/>
                </a:lnTo>
                <a:lnTo>
                  <a:pt x="63144" y="81026"/>
                </a:lnTo>
                <a:lnTo>
                  <a:pt x="63487" y="80352"/>
                </a:lnTo>
                <a:lnTo>
                  <a:pt x="65176" y="77050"/>
                </a:lnTo>
                <a:lnTo>
                  <a:pt x="67233" y="73088"/>
                </a:lnTo>
                <a:lnTo>
                  <a:pt x="68249" y="68808"/>
                </a:lnTo>
                <a:lnTo>
                  <a:pt x="68249" y="58635"/>
                </a:lnTo>
                <a:close/>
              </a:path>
              <a:path w="600075" h="92075">
                <a:moveTo>
                  <a:pt x="135648" y="57632"/>
                </a:moveTo>
                <a:lnTo>
                  <a:pt x="135229" y="51460"/>
                </a:lnTo>
                <a:lnTo>
                  <a:pt x="135128" y="49961"/>
                </a:lnTo>
                <a:lnTo>
                  <a:pt x="133553" y="43205"/>
                </a:lnTo>
                <a:lnTo>
                  <a:pt x="130949" y="37363"/>
                </a:lnTo>
                <a:lnTo>
                  <a:pt x="127444" y="32626"/>
                </a:lnTo>
                <a:lnTo>
                  <a:pt x="127304" y="32435"/>
                </a:lnTo>
                <a:lnTo>
                  <a:pt x="123913" y="28790"/>
                </a:lnTo>
                <a:lnTo>
                  <a:pt x="123913" y="51460"/>
                </a:lnTo>
                <a:lnTo>
                  <a:pt x="87287" y="51460"/>
                </a:lnTo>
                <a:lnTo>
                  <a:pt x="87655" y="45732"/>
                </a:lnTo>
                <a:lnTo>
                  <a:pt x="89585" y="41160"/>
                </a:lnTo>
                <a:lnTo>
                  <a:pt x="96545" y="34328"/>
                </a:lnTo>
                <a:lnTo>
                  <a:pt x="100825" y="32626"/>
                </a:lnTo>
                <a:lnTo>
                  <a:pt x="111582" y="32626"/>
                </a:lnTo>
                <a:lnTo>
                  <a:pt x="116166" y="34759"/>
                </a:lnTo>
                <a:lnTo>
                  <a:pt x="122008" y="41795"/>
                </a:lnTo>
                <a:lnTo>
                  <a:pt x="123418" y="45935"/>
                </a:lnTo>
                <a:lnTo>
                  <a:pt x="123913" y="51460"/>
                </a:lnTo>
                <a:lnTo>
                  <a:pt x="123913" y="28790"/>
                </a:lnTo>
                <a:lnTo>
                  <a:pt x="121754" y="26454"/>
                </a:lnTo>
                <a:lnTo>
                  <a:pt x="114579" y="23482"/>
                </a:lnTo>
                <a:lnTo>
                  <a:pt x="96748" y="23482"/>
                </a:lnTo>
                <a:lnTo>
                  <a:pt x="75184" y="58305"/>
                </a:lnTo>
                <a:lnTo>
                  <a:pt x="75704" y="65862"/>
                </a:lnTo>
                <a:lnTo>
                  <a:pt x="96837" y="92036"/>
                </a:lnTo>
                <a:lnTo>
                  <a:pt x="114046" y="92036"/>
                </a:lnTo>
                <a:lnTo>
                  <a:pt x="120307" y="90182"/>
                </a:lnTo>
                <a:lnTo>
                  <a:pt x="129959" y="82892"/>
                </a:lnTo>
                <a:lnTo>
                  <a:pt x="130111" y="82778"/>
                </a:lnTo>
                <a:lnTo>
                  <a:pt x="133464" y="77571"/>
                </a:lnTo>
                <a:lnTo>
                  <a:pt x="135267" y="70840"/>
                </a:lnTo>
                <a:lnTo>
                  <a:pt x="123786" y="69430"/>
                </a:lnTo>
                <a:lnTo>
                  <a:pt x="122097" y="74117"/>
                </a:lnTo>
                <a:lnTo>
                  <a:pt x="119824" y="77546"/>
                </a:lnTo>
                <a:lnTo>
                  <a:pt x="114046" y="81826"/>
                </a:lnTo>
                <a:lnTo>
                  <a:pt x="110566" y="82892"/>
                </a:lnTo>
                <a:lnTo>
                  <a:pt x="101015" y="82892"/>
                </a:lnTo>
                <a:lnTo>
                  <a:pt x="96443" y="80975"/>
                </a:lnTo>
                <a:lnTo>
                  <a:pt x="92786" y="77139"/>
                </a:lnTo>
                <a:lnTo>
                  <a:pt x="89115" y="73329"/>
                </a:lnTo>
                <a:lnTo>
                  <a:pt x="87071" y="67805"/>
                </a:lnTo>
                <a:lnTo>
                  <a:pt x="86664" y="60604"/>
                </a:lnTo>
                <a:lnTo>
                  <a:pt x="135585" y="60604"/>
                </a:lnTo>
                <a:lnTo>
                  <a:pt x="135648" y="57632"/>
                </a:lnTo>
                <a:close/>
              </a:path>
              <a:path w="600075" h="92075">
                <a:moveTo>
                  <a:pt x="201180" y="67932"/>
                </a:moveTo>
                <a:lnTo>
                  <a:pt x="190258" y="66522"/>
                </a:lnTo>
                <a:lnTo>
                  <a:pt x="189471" y="72072"/>
                </a:lnTo>
                <a:lnTo>
                  <a:pt x="187617" y="76200"/>
                </a:lnTo>
                <a:lnTo>
                  <a:pt x="181775" y="81559"/>
                </a:lnTo>
                <a:lnTo>
                  <a:pt x="178130" y="82880"/>
                </a:lnTo>
                <a:lnTo>
                  <a:pt x="168325" y="82880"/>
                </a:lnTo>
                <a:lnTo>
                  <a:pt x="163931" y="80886"/>
                </a:lnTo>
                <a:lnTo>
                  <a:pt x="157175" y="72898"/>
                </a:lnTo>
                <a:lnTo>
                  <a:pt x="155486" y="66497"/>
                </a:lnTo>
                <a:lnTo>
                  <a:pt x="155486" y="48996"/>
                </a:lnTo>
                <a:lnTo>
                  <a:pt x="157226" y="42646"/>
                </a:lnTo>
                <a:lnTo>
                  <a:pt x="164236" y="34620"/>
                </a:lnTo>
                <a:lnTo>
                  <a:pt x="168783" y="32613"/>
                </a:lnTo>
                <a:lnTo>
                  <a:pt x="178092" y="32613"/>
                </a:lnTo>
                <a:lnTo>
                  <a:pt x="181254" y="33718"/>
                </a:lnTo>
                <a:lnTo>
                  <a:pt x="186474" y="38176"/>
                </a:lnTo>
                <a:lnTo>
                  <a:pt x="188302" y="41478"/>
                </a:lnTo>
                <a:lnTo>
                  <a:pt x="189331" y="45885"/>
                </a:lnTo>
                <a:lnTo>
                  <a:pt x="200139" y="44221"/>
                </a:lnTo>
                <a:lnTo>
                  <a:pt x="198869" y="37604"/>
                </a:lnTo>
                <a:lnTo>
                  <a:pt x="195961" y="32473"/>
                </a:lnTo>
                <a:lnTo>
                  <a:pt x="186893" y="25273"/>
                </a:lnTo>
                <a:lnTo>
                  <a:pt x="181076" y="23469"/>
                </a:lnTo>
                <a:lnTo>
                  <a:pt x="168300" y="23469"/>
                </a:lnTo>
                <a:lnTo>
                  <a:pt x="144056" y="50914"/>
                </a:lnTo>
                <a:lnTo>
                  <a:pt x="144056" y="58000"/>
                </a:lnTo>
                <a:lnTo>
                  <a:pt x="164909" y="92036"/>
                </a:lnTo>
                <a:lnTo>
                  <a:pt x="181051" y="92036"/>
                </a:lnTo>
                <a:lnTo>
                  <a:pt x="187096" y="89903"/>
                </a:lnTo>
                <a:lnTo>
                  <a:pt x="196926" y="81368"/>
                </a:lnTo>
                <a:lnTo>
                  <a:pt x="199999" y="75476"/>
                </a:lnTo>
                <a:lnTo>
                  <a:pt x="201180" y="67932"/>
                </a:lnTo>
                <a:close/>
              </a:path>
              <a:path w="600075" h="92075">
                <a:moveTo>
                  <a:pt x="261899" y="24955"/>
                </a:moveTo>
                <a:lnTo>
                  <a:pt x="210134" y="24955"/>
                </a:lnTo>
                <a:lnTo>
                  <a:pt x="210134" y="90551"/>
                </a:lnTo>
                <a:lnTo>
                  <a:pt x="221259" y="90551"/>
                </a:lnTo>
                <a:lnTo>
                  <a:pt x="221259" y="34163"/>
                </a:lnTo>
                <a:lnTo>
                  <a:pt x="250774" y="34163"/>
                </a:lnTo>
                <a:lnTo>
                  <a:pt x="250774" y="90551"/>
                </a:lnTo>
                <a:lnTo>
                  <a:pt x="261899" y="90551"/>
                </a:lnTo>
                <a:lnTo>
                  <a:pt x="261899" y="24955"/>
                </a:lnTo>
                <a:close/>
              </a:path>
              <a:path w="600075" h="92075">
                <a:moveTo>
                  <a:pt x="334251" y="24955"/>
                </a:moveTo>
                <a:lnTo>
                  <a:pt x="282613" y="24955"/>
                </a:lnTo>
                <a:lnTo>
                  <a:pt x="282613" y="73875"/>
                </a:lnTo>
                <a:lnTo>
                  <a:pt x="282448" y="77228"/>
                </a:lnTo>
                <a:lnTo>
                  <a:pt x="281800" y="79286"/>
                </a:lnTo>
                <a:lnTo>
                  <a:pt x="281139" y="80048"/>
                </a:lnTo>
                <a:lnTo>
                  <a:pt x="279158" y="80987"/>
                </a:lnTo>
                <a:lnTo>
                  <a:pt x="277507" y="81229"/>
                </a:lnTo>
                <a:lnTo>
                  <a:pt x="270319" y="81229"/>
                </a:lnTo>
                <a:lnTo>
                  <a:pt x="270319" y="90487"/>
                </a:lnTo>
                <a:lnTo>
                  <a:pt x="273697" y="90830"/>
                </a:lnTo>
                <a:lnTo>
                  <a:pt x="276682" y="90982"/>
                </a:lnTo>
                <a:lnTo>
                  <a:pt x="283476" y="90982"/>
                </a:lnTo>
                <a:lnTo>
                  <a:pt x="293738" y="74447"/>
                </a:lnTo>
                <a:lnTo>
                  <a:pt x="293738" y="34163"/>
                </a:lnTo>
                <a:lnTo>
                  <a:pt x="323189" y="34163"/>
                </a:lnTo>
                <a:lnTo>
                  <a:pt x="323189" y="90551"/>
                </a:lnTo>
                <a:lnTo>
                  <a:pt x="334251" y="90551"/>
                </a:lnTo>
                <a:lnTo>
                  <a:pt x="334251" y="24955"/>
                </a:lnTo>
                <a:close/>
              </a:path>
              <a:path w="600075" h="92075">
                <a:moveTo>
                  <a:pt x="405460" y="90551"/>
                </a:moveTo>
                <a:lnTo>
                  <a:pt x="404063" y="88049"/>
                </a:lnTo>
                <a:lnTo>
                  <a:pt x="403136" y="85420"/>
                </a:lnTo>
                <a:lnTo>
                  <a:pt x="402628" y="82461"/>
                </a:lnTo>
                <a:lnTo>
                  <a:pt x="402183" y="79933"/>
                </a:lnTo>
                <a:lnTo>
                  <a:pt x="402043" y="75907"/>
                </a:lnTo>
                <a:lnTo>
                  <a:pt x="401942" y="57632"/>
                </a:lnTo>
                <a:lnTo>
                  <a:pt x="401853" y="41490"/>
                </a:lnTo>
                <a:lnTo>
                  <a:pt x="401764" y="39890"/>
                </a:lnTo>
                <a:lnTo>
                  <a:pt x="401396" y="37985"/>
                </a:lnTo>
                <a:lnTo>
                  <a:pt x="400723" y="34937"/>
                </a:lnTo>
                <a:lnTo>
                  <a:pt x="399694" y="32677"/>
                </a:lnTo>
                <a:lnTo>
                  <a:pt x="399580" y="32423"/>
                </a:lnTo>
                <a:lnTo>
                  <a:pt x="396278" y="28422"/>
                </a:lnTo>
                <a:lnTo>
                  <a:pt x="393700" y="26758"/>
                </a:lnTo>
                <a:lnTo>
                  <a:pt x="386715" y="24130"/>
                </a:lnTo>
                <a:lnTo>
                  <a:pt x="382155" y="23482"/>
                </a:lnTo>
                <a:lnTo>
                  <a:pt x="370916" y="23482"/>
                </a:lnTo>
                <a:lnTo>
                  <a:pt x="346976" y="43662"/>
                </a:lnTo>
                <a:lnTo>
                  <a:pt x="357847" y="45161"/>
                </a:lnTo>
                <a:lnTo>
                  <a:pt x="359041" y="40500"/>
                </a:lnTo>
                <a:lnTo>
                  <a:pt x="360883" y="37261"/>
                </a:lnTo>
                <a:lnTo>
                  <a:pt x="365861" y="33591"/>
                </a:lnTo>
                <a:lnTo>
                  <a:pt x="369722" y="32677"/>
                </a:lnTo>
                <a:lnTo>
                  <a:pt x="380555" y="32677"/>
                </a:lnTo>
                <a:lnTo>
                  <a:pt x="384771" y="33934"/>
                </a:lnTo>
                <a:lnTo>
                  <a:pt x="389712" y="38303"/>
                </a:lnTo>
                <a:lnTo>
                  <a:pt x="390766" y="41490"/>
                </a:lnTo>
                <a:lnTo>
                  <a:pt x="390702" y="48907"/>
                </a:lnTo>
                <a:lnTo>
                  <a:pt x="390702" y="57632"/>
                </a:lnTo>
                <a:lnTo>
                  <a:pt x="374421" y="83312"/>
                </a:lnTo>
                <a:lnTo>
                  <a:pt x="365810" y="83312"/>
                </a:lnTo>
                <a:lnTo>
                  <a:pt x="362521" y="82334"/>
                </a:lnTo>
                <a:lnTo>
                  <a:pt x="358038" y="78384"/>
                </a:lnTo>
                <a:lnTo>
                  <a:pt x="356997" y="76073"/>
                </a:lnTo>
                <a:lnTo>
                  <a:pt x="356920" y="71018"/>
                </a:lnTo>
                <a:lnTo>
                  <a:pt x="357441" y="69253"/>
                </a:lnTo>
                <a:lnTo>
                  <a:pt x="359498" y="66078"/>
                </a:lnTo>
                <a:lnTo>
                  <a:pt x="360946" y="64871"/>
                </a:lnTo>
                <a:lnTo>
                  <a:pt x="362851" y="64058"/>
                </a:lnTo>
                <a:lnTo>
                  <a:pt x="364744" y="63220"/>
                </a:lnTo>
                <a:lnTo>
                  <a:pt x="367982" y="62484"/>
                </a:lnTo>
                <a:lnTo>
                  <a:pt x="380619" y="60667"/>
                </a:lnTo>
                <a:lnTo>
                  <a:pt x="386676" y="59270"/>
                </a:lnTo>
                <a:lnTo>
                  <a:pt x="390702" y="57632"/>
                </a:lnTo>
                <a:lnTo>
                  <a:pt x="390702" y="48907"/>
                </a:lnTo>
                <a:lnTo>
                  <a:pt x="386461" y="50406"/>
                </a:lnTo>
                <a:lnTo>
                  <a:pt x="379857" y="51676"/>
                </a:lnTo>
                <a:lnTo>
                  <a:pt x="345059" y="70053"/>
                </a:lnTo>
                <a:lnTo>
                  <a:pt x="345059" y="78727"/>
                </a:lnTo>
                <a:lnTo>
                  <a:pt x="347002" y="83235"/>
                </a:lnTo>
                <a:lnTo>
                  <a:pt x="354736" y="90271"/>
                </a:lnTo>
                <a:lnTo>
                  <a:pt x="360273" y="92036"/>
                </a:lnTo>
                <a:lnTo>
                  <a:pt x="371856" y="92036"/>
                </a:lnTo>
                <a:lnTo>
                  <a:pt x="375932" y="91300"/>
                </a:lnTo>
                <a:lnTo>
                  <a:pt x="383552" y="88430"/>
                </a:lnTo>
                <a:lnTo>
                  <a:pt x="387515" y="85953"/>
                </a:lnTo>
                <a:lnTo>
                  <a:pt x="390626" y="83312"/>
                </a:lnTo>
                <a:lnTo>
                  <a:pt x="391629" y="82461"/>
                </a:lnTo>
                <a:lnTo>
                  <a:pt x="391947" y="85420"/>
                </a:lnTo>
                <a:lnTo>
                  <a:pt x="392074" y="85953"/>
                </a:lnTo>
                <a:lnTo>
                  <a:pt x="392696" y="88239"/>
                </a:lnTo>
                <a:lnTo>
                  <a:pt x="393852" y="90551"/>
                </a:lnTo>
                <a:lnTo>
                  <a:pt x="405460" y="90551"/>
                </a:lnTo>
                <a:close/>
              </a:path>
              <a:path w="600075" h="92075">
                <a:moveTo>
                  <a:pt x="464718" y="24955"/>
                </a:moveTo>
                <a:lnTo>
                  <a:pt x="411416" y="24955"/>
                </a:lnTo>
                <a:lnTo>
                  <a:pt x="411416" y="34163"/>
                </a:lnTo>
                <a:lnTo>
                  <a:pt x="432536" y="34163"/>
                </a:lnTo>
                <a:lnTo>
                  <a:pt x="432536" y="90551"/>
                </a:lnTo>
                <a:lnTo>
                  <a:pt x="443598" y="90551"/>
                </a:lnTo>
                <a:lnTo>
                  <a:pt x="443598" y="34163"/>
                </a:lnTo>
                <a:lnTo>
                  <a:pt x="464718" y="34163"/>
                </a:lnTo>
                <a:lnTo>
                  <a:pt x="464718" y="24955"/>
                </a:lnTo>
                <a:close/>
              </a:path>
              <a:path w="600075" h="92075">
                <a:moveTo>
                  <a:pt x="526948" y="24955"/>
                </a:moveTo>
                <a:lnTo>
                  <a:pt x="515823" y="24955"/>
                </a:lnTo>
                <a:lnTo>
                  <a:pt x="515823" y="52247"/>
                </a:lnTo>
                <a:lnTo>
                  <a:pt x="485000" y="52247"/>
                </a:lnTo>
                <a:lnTo>
                  <a:pt x="485000" y="24955"/>
                </a:lnTo>
                <a:lnTo>
                  <a:pt x="473887" y="24955"/>
                </a:lnTo>
                <a:lnTo>
                  <a:pt x="473887" y="90551"/>
                </a:lnTo>
                <a:lnTo>
                  <a:pt x="485000" y="90551"/>
                </a:lnTo>
                <a:lnTo>
                  <a:pt x="485000" y="61455"/>
                </a:lnTo>
                <a:lnTo>
                  <a:pt x="515823" y="61455"/>
                </a:lnTo>
                <a:lnTo>
                  <a:pt x="515823" y="90551"/>
                </a:lnTo>
                <a:lnTo>
                  <a:pt x="526948" y="90551"/>
                </a:lnTo>
                <a:lnTo>
                  <a:pt x="526948" y="24955"/>
                </a:lnTo>
                <a:close/>
              </a:path>
              <a:path w="600075" h="92075">
                <a:moveTo>
                  <a:pt x="599732" y="56832"/>
                </a:moveTo>
                <a:lnTo>
                  <a:pt x="588289" y="29375"/>
                </a:lnTo>
                <a:lnTo>
                  <a:pt x="588289" y="49237"/>
                </a:lnTo>
                <a:lnTo>
                  <a:pt x="588251" y="66154"/>
                </a:lnTo>
                <a:lnTo>
                  <a:pt x="586486" y="72390"/>
                </a:lnTo>
                <a:lnTo>
                  <a:pt x="579120" y="80797"/>
                </a:lnTo>
                <a:lnTo>
                  <a:pt x="574560" y="82892"/>
                </a:lnTo>
                <a:lnTo>
                  <a:pt x="563473" y="82892"/>
                </a:lnTo>
                <a:lnTo>
                  <a:pt x="558863" y="80784"/>
                </a:lnTo>
                <a:lnTo>
                  <a:pt x="551548" y="72440"/>
                </a:lnTo>
                <a:lnTo>
                  <a:pt x="549706" y="66154"/>
                </a:lnTo>
                <a:lnTo>
                  <a:pt x="549732" y="49237"/>
                </a:lnTo>
                <a:lnTo>
                  <a:pt x="551548" y="43078"/>
                </a:lnTo>
                <a:lnTo>
                  <a:pt x="558876" y="34747"/>
                </a:lnTo>
                <a:lnTo>
                  <a:pt x="563473" y="32677"/>
                </a:lnTo>
                <a:lnTo>
                  <a:pt x="574509" y="32677"/>
                </a:lnTo>
                <a:lnTo>
                  <a:pt x="579094" y="34759"/>
                </a:lnTo>
                <a:lnTo>
                  <a:pt x="586473" y="43129"/>
                </a:lnTo>
                <a:lnTo>
                  <a:pt x="588289" y="49237"/>
                </a:lnTo>
                <a:lnTo>
                  <a:pt x="588289" y="29375"/>
                </a:lnTo>
                <a:lnTo>
                  <a:pt x="585431" y="26428"/>
                </a:lnTo>
                <a:lnTo>
                  <a:pt x="578053" y="23482"/>
                </a:lnTo>
                <a:lnTo>
                  <a:pt x="560933" y="23482"/>
                </a:lnTo>
                <a:lnTo>
                  <a:pt x="538289" y="57759"/>
                </a:lnTo>
                <a:lnTo>
                  <a:pt x="538797" y="65278"/>
                </a:lnTo>
                <a:lnTo>
                  <a:pt x="559854" y="92036"/>
                </a:lnTo>
                <a:lnTo>
                  <a:pt x="574763" y="92036"/>
                </a:lnTo>
                <a:lnTo>
                  <a:pt x="580047" y="90703"/>
                </a:lnTo>
                <a:lnTo>
                  <a:pt x="589711" y="85344"/>
                </a:lnTo>
                <a:lnTo>
                  <a:pt x="592112" y="82892"/>
                </a:lnTo>
                <a:lnTo>
                  <a:pt x="593394" y="81584"/>
                </a:lnTo>
                <a:lnTo>
                  <a:pt x="598474" y="71907"/>
                </a:lnTo>
                <a:lnTo>
                  <a:pt x="599668" y="65570"/>
                </a:lnTo>
                <a:lnTo>
                  <a:pt x="599732" y="56832"/>
                </a:lnTo>
                <a:close/>
              </a:path>
            </a:pathLst>
          </a:custGeom>
          <a:solidFill>
            <a:srgbClr val="1817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1" name="object 111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776471" y="3401567"/>
            <a:ext cx="144767" cy="144779"/>
          </a:xfrm>
          <a:prstGeom prst="rect">
            <a:avLst/>
          </a:prstGeom>
        </p:spPr>
      </p:pic>
      <p:grpSp>
        <p:nvGrpSpPr>
          <p:cNvPr id="112" name="object 112"/>
          <p:cNvGrpSpPr/>
          <p:nvPr/>
        </p:nvGrpSpPr>
        <p:grpSpPr>
          <a:xfrm>
            <a:off x="3666196" y="3631389"/>
            <a:ext cx="344170" cy="111125"/>
            <a:chOff x="3666196" y="3631389"/>
            <a:chExt cx="344170" cy="111125"/>
          </a:xfrm>
        </p:grpSpPr>
        <p:pic>
          <p:nvPicPr>
            <p:cNvPr id="113" name="object 11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666196" y="3656412"/>
              <a:ext cx="138811" cy="85656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842072" y="3631389"/>
              <a:ext cx="168022" cy="95427"/>
            </a:xfrm>
            <a:prstGeom prst="rect">
              <a:avLst/>
            </a:prstGeom>
          </p:spPr>
        </p:pic>
      </p:grpSp>
      <p:grpSp>
        <p:nvGrpSpPr>
          <p:cNvPr id="115" name="object 115"/>
          <p:cNvGrpSpPr/>
          <p:nvPr/>
        </p:nvGrpSpPr>
        <p:grpSpPr>
          <a:xfrm>
            <a:off x="3666196" y="4014151"/>
            <a:ext cx="344170" cy="111125"/>
            <a:chOff x="3666196" y="4014151"/>
            <a:chExt cx="344170" cy="111125"/>
          </a:xfrm>
        </p:grpSpPr>
        <p:pic>
          <p:nvPicPr>
            <p:cNvPr id="116" name="object 11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666196" y="4039172"/>
              <a:ext cx="138811" cy="85656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841709" y="4014151"/>
              <a:ext cx="168385" cy="95427"/>
            </a:xfrm>
            <a:prstGeom prst="rect">
              <a:avLst/>
            </a:prstGeom>
          </p:spPr>
        </p:pic>
      </p:grpSp>
      <p:pic>
        <p:nvPicPr>
          <p:cNvPr id="118" name="object 118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776471" y="3791712"/>
            <a:ext cx="144767" cy="143242"/>
          </a:xfrm>
          <a:prstGeom prst="rect">
            <a:avLst/>
          </a:prstGeom>
        </p:spPr>
      </p:pic>
      <p:pic>
        <p:nvPicPr>
          <p:cNvPr id="119" name="object 119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776471" y="5679947"/>
            <a:ext cx="144767" cy="143243"/>
          </a:xfrm>
          <a:prstGeom prst="rect">
            <a:avLst/>
          </a:prstGeom>
        </p:spPr>
      </p:pic>
      <p:grpSp>
        <p:nvGrpSpPr>
          <p:cNvPr id="120" name="object 120"/>
          <p:cNvGrpSpPr/>
          <p:nvPr/>
        </p:nvGrpSpPr>
        <p:grpSpPr>
          <a:xfrm>
            <a:off x="3346946" y="4350274"/>
            <a:ext cx="988060" cy="94615"/>
            <a:chOff x="3346946" y="4350274"/>
            <a:chExt cx="988060" cy="94615"/>
          </a:xfrm>
        </p:grpSpPr>
        <p:sp>
          <p:nvSpPr>
            <p:cNvPr id="121" name="object 121"/>
            <p:cNvSpPr/>
            <p:nvPr/>
          </p:nvSpPr>
          <p:spPr>
            <a:xfrm>
              <a:off x="3346946" y="4352061"/>
              <a:ext cx="59690" cy="92710"/>
            </a:xfrm>
            <a:custGeom>
              <a:avLst/>
              <a:gdLst/>
              <a:ahLst/>
              <a:cxnLst/>
              <a:rect l="l" t="t" r="r" b="b"/>
              <a:pathLst>
                <a:path w="59689" h="92710">
                  <a:moveTo>
                    <a:pt x="33286" y="0"/>
                  </a:moveTo>
                  <a:lnTo>
                    <a:pt x="21183" y="0"/>
                  </a:lnTo>
                  <a:lnTo>
                    <a:pt x="15189" y="2057"/>
                  </a:lnTo>
                  <a:lnTo>
                    <a:pt x="5549" y="10236"/>
                  </a:lnTo>
                  <a:lnTo>
                    <a:pt x="2463" y="16014"/>
                  </a:lnTo>
                  <a:lnTo>
                    <a:pt x="1104" y="23469"/>
                  </a:lnTo>
                  <a:lnTo>
                    <a:pt x="12230" y="25450"/>
                  </a:lnTo>
                  <a:lnTo>
                    <a:pt x="13042" y="20015"/>
                  </a:lnTo>
                  <a:lnTo>
                    <a:pt x="14897" y="15938"/>
                  </a:lnTo>
                  <a:lnTo>
                    <a:pt x="20662" y="10502"/>
                  </a:lnTo>
                  <a:lnTo>
                    <a:pt x="24269" y="9131"/>
                  </a:lnTo>
                  <a:lnTo>
                    <a:pt x="32956" y="9131"/>
                  </a:lnTo>
                  <a:lnTo>
                    <a:pt x="36512" y="10477"/>
                  </a:lnTo>
                  <a:lnTo>
                    <a:pt x="42037" y="15836"/>
                  </a:lnTo>
                  <a:lnTo>
                    <a:pt x="43408" y="19202"/>
                  </a:lnTo>
                  <a:lnTo>
                    <a:pt x="43408" y="28435"/>
                  </a:lnTo>
                  <a:lnTo>
                    <a:pt x="41529" y="32245"/>
                  </a:lnTo>
                  <a:lnTo>
                    <a:pt x="33947" y="37172"/>
                  </a:lnTo>
                  <a:lnTo>
                    <a:pt x="29679" y="38417"/>
                  </a:lnTo>
                  <a:lnTo>
                    <a:pt x="23152" y="38290"/>
                  </a:lnTo>
                  <a:lnTo>
                    <a:pt x="21920" y="48056"/>
                  </a:lnTo>
                  <a:lnTo>
                    <a:pt x="25057" y="47231"/>
                  </a:lnTo>
                  <a:lnTo>
                    <a:pt x="27673" y="46812"/>
                  </a:lnTo>
                  <a:lnTo>
                    <a:pt x="34912" y="46812"/>
                  </a:lnTo>
                  <a:lnTo>
                    <a:pt x="39154" y="48475"/>
                  </a:lnTo>
                  <a:lnTo>
                    <a:pt x="45821" y="55105"/>
                  </a:lnTo>
                  <a:lnTo>
                    <a:pt x="47485" y="59321"/>
                  </a:lnTo>
                  <a:lnTo>
                    <a:pt x="47485" y="69773"/>
                  </a:lnTo>
                  <a:lnTo>
                    <a:pt x="45694" y="74256"/>
                  </a:lnTo>
                  <a:lnTo>
                    <a:pt x="38481" y="81508"/>
                  </a:lnTo>
                  <a:lnTo>
                    <a:pt x="34074" y="83311"/>
                  </a:lnTo>
                  <a:lnTo>
                    <a:pt x="24434" y="83311"/>
                  </a:lnTo>
                  <a:lnTo>
                    <a:pt x="20701" y="81927"/>
                  </a:lnTo>
                  <a:lnTo>
                    <a:pt x="14554" y="76365"/>
                  </a:lnTo>
                  <a:lnTo>
                    <a:pt x="12395" y="71831"/>
                  </a:lnTo>
                  <a:lnTo>
                    <a:pt x="11112" y="65531"/>
                  </a:lnTo>
                  <a:lnTo>
                    <a:pt x="0" y="67017"/>
                  </a:lnTo>
                  <a:lnTo>
                    <a:pt x="736" y="74548"/>
                  </a:lnTo>
                  <a:lnTo>
                    <a:pt x="3733" y="80683"/>
                  </a:lnTo>
                  <a:lnTo>
                    <a:pt x="14224" y="90157"/>
                  </a:lnTo>
                  <a:lnTo>
                    <a:pt x="20828" y="92519"/>
                  </a:lnTo>
                  <a:lnTo>
                    <a:pt x="37592" y="92519"/>
                  </a:lnTo>
                  <a:lnTo>
                    <a:pt x="44869" y="89776"/>
                  </a:lnTo>
                  <a:lnTo>
                    <a:pt x="56400" y="78778"/>
                  </a:lnTo>
                  <a:lnTo>
                    <a:pt x="59283" y="72072"/>
                  </a:lnTo>
                  <a:lnTo>
                    <a:pt x="59283" y="58318"/>
                  </a:lnTo>
                  <a:lnTo>
                    <a:pt x="57810" y="53466"/>
                  </a:lnTo>
                  <a:lnTo>
                    <a:pt x="51879" y="45669"/>
                  </a:lnTo>
                  <a:lnTo>
                    <a:pt x="47713" y="43103"/>
                  </a:lnTo>
                  <a:lnTo>
                    <a:pt x="42367" y="41884"/>
                  </a:lnTo>
                  <a:lnTo>
                    <a:pt x="46482" y="39979"/>
                  </a:lnTo>
                  <a:lnTo>
                    <a:pt x="49580" y="37426"/>
                  </a:lnTo>
                  <a:lnTo>
                    <a:pt x="53784" y="31000"/>
                  </a:lnTo>
                  <a:lnTo>
                    <a:pt x="54838" y="27444"/>
                  </a:lnTo>
                  <a:lnTo>
                    <a:pt x="54838" y="19418"/>
                  </a:lnTo>
                  <a:lnTo>
                    <a:pt x="53733" y="15519"/>
                  </a:lnTo>
                  <a:lnTo>
                    <a:pt x="49339" y="8191"/>
                  </a:lnTo>
                  <a:lnTo>
                    <a:pt x="46151" y="5308"/>
                  </a:lnTo>
                  <a:lnTo>
                    <a:pt x="37833" y="1066"/>
                  </a:lnTo>
                  <a:lnTo>
                    <a:pt x="33286" y="0"/>
                  </a:lnTo>
                  <a:close/>
                </a:path>
              </a:pathLst>
            </a:custGeom>
            <a:solidFill>
              <a:srgbClr val="1817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449314" y="4375901"/>
              <a:ext cx="236440" cy="68567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3728237" y="4350283"/>
              <a:ext cx="607060" cy="94615"/>
            </a:xfrm>
            <a:custGeom>
              <a:avLst/>
              <a:gdLst/>
              <a:ahLst/>
              <a:cxnLst/>
              <a:rect l="l" t="t" r="r" b="b"/>
              <a:pathLst>
                <a:path w="607060" h="94614">
                  <a:moveTo>
                    <a:pt x="61823" y="67627"/>
                  </a:moveTo>
                  <a:lnTo>
                    <a:pt x="50203" y="32677"/>
                  </a:lnTo>
                  <a:lnTo>
                    <a:pt x="50203" y="52793"/>
                  </a:lnTo>
                  <a:lnTo>
                    <a:pt x="50139" y="67627"/>
                  </a:lnTo>
                  <a:lnTo>
                    <a:pt x="48488" y="73545"/>
                  </a:lnTo>
                  <a:lnTo>
                    <a:pt x="41617" y="82892"/>
                  </a:lnTo>
                  <a:lnTo>
                    <a:pt x="37134" y="85229"/>
                  </a:lnTo>
                  <a:lnTo>
                    <a:pt x="26225" y="85229"/>
                  </a:lnTo>
                  <a:lnTo>
                    <a:pt x="21691" y="83210"/>
                  </a:lnTo>
                  <a:lnTo>
                    <a:pt x="14312" y="75145"/>
                  </a:lnTo>
                  <a:lnTo>
                    <a:pt x="12471" y="69316"/>
                  </a:lnTo>
                  <a:lnTo>
                    <a:pt x="12471" y="54000"/>
                  </a:lnTo>
                  <a:lnTo>
                    <a:pt x="14135" y="47840"/>
                  </a:lnTo>
                  <a:lnTo>
                    <a:pt x="20116" y="39585"/>
                  </a:lnTo>
                  <a:lnTo>
                    <a:pt x="20815" y="38620"/>
                  </a:lnTo>
                  <a:lnTo>
                    <a:pt x="25552" y="36309"/>
                  </a:lnTo>
                  <a:lnTo>
                    <a:pt x="37566" y="36309"/>
                  </a:lnTo>
                  <a:lnTo>
                    <a:pt x="42125" y="38493"/>
                  </a:lnTo>
                  <a:lnTo>
                    <a:pt x="48590" y="47231"/>
                  </a:lnTo>
                  <a:lnTo>
                    <a:pt x="50203" y="52793"/>
                  </a:lnTo>
                  <a:lnTo>
                    <a:pt x="50203" y="32677"/>
                  </a:lnTo>
                  <a:lnTo>
                    <a:pt x="47726" y="30073"/>
                  </a:lnTo>
                  <a:lnTo>
                    <a:pt x="40589" y="27114"/>
                  </a:lnTo>
                  <a:lnTo>
                    <a:pt x="27292" y="27114"/>
                  </a:lnTo>
                  <a:lnTo>
                    <a:pt x="23075" y="28155"/>
                  </a:lnTo>
                  <a:lnTo>
                    <a:pt x="15570" y="32308"/>
                  </a:lnTo>
                  <a:lnTo>
                    <a:pt x="12319" y="35433"/>
                  </a:lnTo>
                  <a:lnTo>
                    <a:pt x="9512" y="39585"/>
                  </a:lnTo>
                  <a:lnTo>
                    <a:pt x="9677" y="33464"/>
                  </a:lnTo>
                  <a:lnTo>
                    <a:pt x="28740" y="13398"/>
                  </a:lnTo>
                  <a:lnTo>
                    <a:pt x="44831" y="13398"/>
                  </a:lnTo>
                  <a:lnTo>
                    <a:pt x="49479" y="13157"/>
                  </a:lnTo>
                  <a:lnTo>
                    <a:pt x="60579" y="127"/>
                  </a:lnTo>
                  <a:lnTo>
                    <a:pt x="50774" y="0"/>
                  </a:lnTo>
                  <a:lnTo>
                    <a:pt x="50482" y="901"/>
                  </a:lnTo>
                  <a:lnTo>
                    <a:pt x="49822" y="1485"/>
                  </a:lnTo>
                  <a:lnTo>
                    <a:pt x="47764" y="1968"/>
                  </a:lnTo>
                  <a:lnTo>
                    <a:pt x="43459" y="2095"/>
                  </a:lnTo>
                  <a:lnTo>
                    <a:pt x="35877" y="2095"/>
                  </a:lnTo>
                  <a:lnTo>
                    <a:pt x="27330" y="2654"/>
                  </a:lnTo>
                  <a:lnTo>
                    <a:pt x="546" y="34188"/>
                  </a:lnTo>
                  <a:lnTo>
                    <a:pt x="0" y="46139"/>
                  </a:lnTo>
                  <a:lnTo>
                    <a:pt x="215" y="55702"/>
                  </a:lnTo>
                  <a:lnTo>
                    <a:pt x="17716" y="92405"/>
                  </a:lnTo>
                  <a:lnTo>
                    <a:pt x="23774" y="94195"/>
                  </a:lnTo>
                  <a:lnTo>
                    <a:pt x="38277" y="94195"/>
                  </a:lnTo>
                  <a:lnTo>
                    <a:pt x="43573" y="92849"/>
                  </a:lnTo>
                  <a:lnTo>
                    <a:pt x="51358" y="87490"/>
                  </a:lnTo>
                  <a:lnTo>
                    <a:pt x="53365" y="85229"/>
                  </a:lnTo>
                  <a:lnTo>
                    <a:pt x="54711" y="83718"/>
                  </a:lnTo>
                  <a:lnTo>
                    <a:pt x="60401" y="73901"/>
                  </a:lnTo>
                  <a:lnTo>
                    <a:pt x="61823" y="67627"/>
                  </a:lnTo>
                  <a:close/>
                </a:path>
                <a:path w="607060" h="94614">
                  <a:moveTo>
                    <a:pt x="132562" y="59778"/>
                  </a:moveTo>
                  <a:lnTo>
                    <a:pt x="124358" y="34772"/>
                  </a:lnTo>
                  <a:lnTo>
                    <a:pt x="124218" y="34582"/>
                  </a:lnTo>
                  <a:lnTo>
                    <a:pt x="120827" y="30937"/>
                  </a:lnTo>
                  <a:lnTo>
                    <a:pt x="120827" y="53606"/>
                  </a:lnTo>
                  <a:lnTo>
                    <a:pt x="84201" y="53606"/>
                  </a:lnTo>
                  <a:lnTo>
                    <a:pt x="84569" y="47879"/>
                  </a:lnTo>
                  <a:lnTo>
                    <a:pt x="86499" y="43307"/>
                  </a:lnTo>
                  <a:lnTo>
                    <a:pt x="93459" y="36474"/>
                  </a:lnTo>
                  <a:lnTo>
                    <a:pt x="97739" y="34772"/>
                  </a:lnTo>
                  <a:lnTo>
                    <a:pt x="108496" y="34772"/>
                  </a:lnTo>
                  <a:lnTo>
                    <a:pt x="113080" y="36906"/>
                  </a:lnTo>
                  <a:lnTo>
                    <a:pt x="118922" y="43942"/>
                  </a:lnTo>
                  <a:lnTo>
                    <a:pt x="120332" y="48082"/>
                  </a:lnTo>
                  <a:lnTo>
                    <a:pt x="120827" y="53606"/>
                  </a:lnTo>
                  <a:lnTo>
                    <a:pt x="120827" y="30937"/>
                  </a:lnTo>
                  <a:lnTo>
                    <a:pt x="118668" y="28600"/>
                  </a:lnTo>
                  <a:lnTo>
                    <a:pt x="111493" y="25628"/>
                  </a:lnTo>
                  <a:lnTo>
                    <a:pt x="93662" y="25628"/>
                  </a:lnTo>
                  <a:lnTo>
                    <a:pt x="72097" y="60452"/>
                  </a:lnTo>
                  <a:lnTo>
                    <a:pt x="72618" y="68008"/>
                  </a:lnTo>
                  <a:lnTo>
                    <a:pt x="93751" y="94183"/>
                  </a:lnTo>
                  <a:lnTo>
                    <a:pt x="110959" y="94183"/>
                  </a:lnTo>
                  <a:lnTo>
                    <a:pt x="117221" y="92329"/>
                  </a:lnTo>
                  <a:lnTo>
                    <a:pt x="126873" y="85039"/>
                  </a:lnTo>
                  <a:lnTo>
                    <a:pt x="127025" y="84924"/>
                  </a:lnTo>
                  <a:lnTo>
                    <a:pt x="130378" y="79692"/>
                  </a:lnTo>
                  <a:lnTo>
                    <a:pt x="132181" y="72986"/>
                  </a:lnTo>
                  <a:lnTo>
                    <a:pt x="120700" y="71577"/>
                  </a:lnTo>
                  <a:lnTo>
                    <a:pt x="119011" y="76263"/>
                  </a:lnTo>
                  <a:lnTo>
                    <a:pt x="116738" y="79692"/>
                  </a:lnTo>
                  <a:lnTo>
                    <a:pt x="110959" y="83972"/>
                  </a:lnTo>
                  <a:lnTo>
                    <a:pt x="107480" y="85039"/>
                  </a:lnTo>
                  <a:lnTo>
                    <a:pt x="97929" y="85039"/>
                  </a:lnTo>
                  <a:lnTo>
                    <a:pt x="93370" y="83121"/>
                  </a:lnTo>
                  <a:lnTo>
                    <a:pt x="86029" y="75476"/>
                  </a:lnTo>
                  <a:lnTo>
                    <a:pt x="83985" y="69951"/>
                  </a:lnTo>
                  <a:lnTo>
                    <a:pt x="83578" y="62750"/>
                  </a:lnTo>
                  <a:lnTo>
                    <a:pt x="132499" y="62750"/>
                  </a:lnTo>
                  <a:lnTo>
                    <a:pt x="132562" y="59778"/>
                  </a:lnTo>
                  <a:close/>
                </a:path>
                <a:path w="607060" h="94614">
                  <a:moveTo>
                    <a:pt x="199618" y="70091"/>
                  </a:moveTo>
                  <a:lnTo>
                    <a:pt x="188696" y="68681"/>
                  </a:lnTo>
                  <a:lnTo>
                    <a:pt x="187909" y="74231"/>
                  </a:lnTo>
                  <a:lnTo>
                    <a:pt x="186055" y="78359"/>
                  </a:lnTo>
                  <a:lnTo>
                    <a:pt x="180213" y="83718"/>
                  </a:lnTo>
                  <a:lnTo>
                    <a:pt x="176568" y="85039"/>
                  </a:lnTo>
                  <a:lnTo>
                    <a:pt x="166763" y="85039"/>
                  </a:lnTo>
                  <a:lnTo>
                    <a:pt x="162356" y="83045"/>
                  </a:lnTo>
                  <a:lnTo>
                    <a:pt x="155613" y="75057"/>
                  </a:lnTo>
                  <a:lnTo>
                    <a:pt x="153924" y="68656"/>
                  </a:lnTo>
                  <a:lnTo>
                    <a:pt x="153924" y="51155"/>
                  </a:lnTo>
                  <a:lnTo>
                    <a:pt x="155663" y="44805"/>
                  </a:lnTo>
                  <a:lnTo>
                    <a:pt x="162661" y="36779"/>
                  </a:lnTo>
                  <a:lnTo>
                    <a:pt x="167220" y="34772"/>
                  </a:lnTo>
                  <a:lnTo>
                    <a:pt x="176530" y="34772"/>
                  </a:lnTo>
                  <a:lnTo>
                    <a:pt x="179679" y="35877"/>
                  </a:lnTo>
                  <a:lnTo>
                    <a:pt x="184912" y="40335"/>
                  </a:lnTo>
                  <a:lnTo>
                    <a:pt x="186740" y="43637"/>
                  </a:lnTo>
                  <a:lnTo>
                    <a:pt x="187769" y="48044"/>
                  </a:lnTo>
                  <a:lnTo>
                    <a:pt x="198564" y="46380"/>
                  </a:lnTo>
                  <a:lnTo>
                    <a:pt x="197294" y="39763"/>
                  </a:lnTo>
                  <a:lnTo>
                    <a:pt x="194386" y="34632"/>
                  </a:lnTo>
                  <a:lnTo>
                    <a:pt x="185331" y="27432"/>
                  </a:lnTo>
                  <a:lnTo>
                    <a:pt x="179501" y="25628"/>
                  </a:lnTo>
                  <a:lnTo>
                    <a:pt x="166738" y="25628"/>
                  </a:lnTo>
                  <a:lnTo>
                    <a:pt x="142494" y="53073"/>
                  </a:lnTo>
                  <a:lnTo>
                    <a:pt x="142494" y="60159"/>
                  </a:lnTo>
                  <a:lnTo>
                    <a:pt x="163347" y="94195"/>
                  </a:lnTo>
                  <a:lnTo>
                    <a:pt x="179476" y="94195"/>
                  </a:lnTo>
                  <a:lnTo>
                    <a:pt x="185534" y="92062"/>
                  </a:lnTo>
                  <a:lnTo>
                    <a:pt x="195364" y="83527"/>
                  </a:lnTo>
                  <a:lnTo>
                    <a:pt x="198437" y="77635"/>
                  </a:lnTo>
                  <a:lnTo>
                    <a:pt x="199618" y="70091"/>
                  </a:lnTo>
                  <a:close/>
                </a:path>
                <a:path w="607060" h="94614">
                  <a:moveTo>
                    <a:pt x="261594" y="27101"/>
                  </a:moveTo>
                  <a:lnTo>
                    <a:pt x="209842" y="27101"/>
                  </a:lnTo>
                  <a:lnTo>
                    <a:pt x="209842" y="92697"/>
                  </a:lnTo>
                  <a:lnTo>
                    <a:pt x="220954" y="92697"/>
                  </a:lnTo>
                  <a:lnTo>
                    <a:pt x="220954" y="36309"/>
                  </a:lnTo>
                  <a:lnTo>
                    <a:pt x="250482" y="36309"/>
                  </a:lnTo>
                  <a:lnTo>
                    <a:pt x="250482" y="92697"/>
                  </a:lnTo>
                  <a:lnTo>
                    <a:pt x="261594" y="92697"/>
                  </a:lnTo>
                  <a:lnTo>
                    <a:pt x="261594" y="27101"/>
                  </a:lnTo>
                  <a:close/>
                </a:path>
                <a:path w="607060" h="94614">
                  <a:moveTo>
                    <a:pt x="335330" y="27101"/>
                  </a:moveTo>
                  <a:lnTo>
                    <a:pt x="283705" y="27101"/>
                  </a:lnTo>
                  <a:lnTo>
                    <a:pt x="283705" y="76022"/>
                  </a:lnTo>
                  <a:lnTo>
                    <a:pt x="283540" y="79375"/>
                  </a:lnTo>
                  <a:lnTo>
                    <a:pt x="282879" y="81432"/>
                  </a:lnTo>
                  <a:lnTo>
                    <a:pt x="282219" y="82194"/>
                  </a:lnTo>
                  <a:lnTo>
                    <a:pt x="280250" y="83134"/>
                  </a:lnTo>
                  <a:lnTo>
                    <a:pt x="278599" y="83375"/>
                  </a:lnTo>
                  <a:lnTo>
                    <a:pt x="271411" y="83375"/>
                  </a:lnTo>
                  <a:lnTo>
                    <a:pt x="271411" y="92633"/>
                  </a:lnTo>
                  <a:lnTo>
                    <a:pt x="274789" y="92976"/>
                  </a:lnTo>
                  <a:lnTo>
                    <a:pt x="277774" y="93129"/>
                  </a:lnTo>
                  <a:lnTo>
                    <a:pt x="284568" y="93129"/>
                  </a:lnTo>
                  <a:lnTo>
                    <a:pt x="294817" y="76593"/>
                  </a:lnTo>
                  <a:lnTo>
                    <a:pt x="294817" y="36309"/>
                  </a:lnTo>
                  <a:lnTo>
                    <a:pt x="324281" y="36309"/>
                  </a:lnTo>
                  <a:lnTo>
                    <a:pt x="324281" y="92697"/>
                  </a:lnTo>
                  <a:lnTo>
                    <a:pt x="335330" y="92697"/>
                  </a:lnTo>
                  <a:lnTo>
                    <a:pt x="335330" y="27101"/>
                  </a:lnTo>
                  <a:close/>
                </a:path>
                <a:path w="607060" h="94614">
                  <a:moveTo>
                    <a:pt x="408089" y="92697"/>
                  </a:moveTo>
                  <a:lnTo>
                    <a:pt x="404571" y="59778"/>
                  </a:lnTo>
                  <a:lnTo>
                    <a:pt x="404469" y="43637"/>
                  </a:lnTo>
                  <a:lnTo>
                    <a:pt x="404380" y="42037"/>
                  </a:lnTo>
                  <a:lnTo>
                    <a:pt x="404012" y="40132"/>
                  </a:lnTo>
                  <a:lnTo>
                    <a:pt x="403352" y="37084"/>
                  </a:lnTo>
                  <a:lnTo>
                    <a:pt x="402310" y="34823"/>
                  </a:lnTo>
                  <a:lnTo>
                    <a:pt x="402196" y="34569"/>
                  </a:lnTo>
                  <a:lnTo>
                    <a:pt x="398894" y="30568"/>
                  </a:lnTo>
                  <a:lnTo>
                    <a:pt x="396328" y="28905"/>
                  </a:lnTo>
                  <a:lnTo>
                    <a:pt x="389331" y="26276"/>
                  </a:lnTo>
                  <a:lnTo>
                    <a:pt x="384771" y="25628"/>
                  </a:lnTo>
                  <a:lnTo>
                    <a:pt x="373532" y="25628"/>
                  </a:lnTo>
                  <a:lnTo>
                    <a:pt x="349592" y="45808"/>
                  </a:lnTo>
                  <a:lnTo>
                    <a:pt x="360464" y="47307"/>
                  </a:lnTo>
                  <a:lnTo>
                    <a:pt x="361657" y="42646"/>
                  </a:lnTo>
                  <a:lnTo>
                    <a:pt x="363499" y="39408"/>
                  </a:lnTo>
                  <a:lnTo>
                    <a:pt x="368477" y="35737"/>
                  </a:lnTo>
                  <a:lnTo>
                    <a:pt x="372351" y="34823"/>
                  </a:lnTo>
                  <a:lnTo>
                    <a:pt x="383171" y="34823"/>
                  </a:lnTo>
                  <a:lnTo>
                    <a:pt x="387388" y="36080"/>
                  </a:lnTo>
                  <a:lnTo>
                    <a:pt x="392341" y="40449"/>
                  </a:lnTo>
                  <a:lnTo>
                    <a:pt x="393382" y="43637"/>
                  </a:lnTo>
                  <a:lnTo>
                    <a:pt x="393319" y="51054"/>
                  </a:lnTo>
                  <a:lnTo>
                    <a:pt x="393319" y="59778"/>
                  </a:lnTo>
                  <a:lnTo>
                    <a:pt x="377037" y="85458"/>
                  </a:lnTo>
                  <a:lnTo>
                    <a:pt x="368427" y="85458"/>
                  </a:lnTo>
                  <a:lnTo>
                    <a:pt x="365150" y="84480"/>
                  </a:lnTo>
                  <a:lnTo>
                    <a:pt x="360667" y="80530"/>
                  </a:lnTo>
                  <a:lnTo>
                    <a:pt x="359613" y="78219"/>
                  </a:lnTo>
                  <a:lnTo>
                    <a:pt x="359537" y="73164"/>
                  </a:lnTo>
                  <a:lnTo>
                    <a:pt x="360057" y="71399"/>
                  </a:lnTo>
                  <a:lnTo>
                    <a:pt x="362115" y="68224"/>
                  </a:lnTo>
                  <a:lnTo>
                    <a:pt x="363562" y="67017"/>
                  </a:lnTo>
                  <a:lnTo>
                    <a:pt x="365467" y="66205"/>
                  </a:lnTo>
                  <a:lnTo>
                    <a:pt x="367360" y="65366"/>
                  </a:lnTo>
                  <a:lnTo>
                    <a:pt x="370598" y="64630"/>
                  </a:lnTo>
                  <a:lnTo>
                    <a:pt x="383235" y="62814"/>
                  </a:lnTo>
                  <a:lnTo>
                    <a:pt x="389293" y="61417"/>
                  </a:lnTo>
                  <a:lnTo>
                    <a:pt x="393319" y="59778"/>
                  </a:lnTo>
                  <a:lnTo>
                    <a:pt x="393319" y="51054"/>
                  </a:lnTo>
                  <a:lnTo>
                    <a:pt x="389077" y="52552"/>
                  </a:lnTo>
                  <a:lnTo>
                    <a:pt x="382473" y="53822"/>
                  </a:lnTo>
                  <a:lnTo>
                    <a:pt x="347675" y="72199"/>
                  </a:lnTo>
                  <a:lnTo>
                    <a:pt x="347675" y="80873"/>
                  </a:lnTo>
                  <a:lnTo>
                    <a:pt x="349618" y="85382"/>
                  </a:lnTo>
                  <a:lnTo>
                    <a:pt x="357352" y="92417"/>
                  </a:lnTo>
                  <a:lnTo>
                    <a:pt x="362889" y="94183"/>
                  </a:lnTo>
                  <a:lnTo>
                    <a:pt x="374472" y="94183"/>
                  </a:lnTo>
                  <a:lnTo>
                    <a:pt x="378548" y="93446"/>
                  </a:lnTo>
                  <a:lnTo>
                    <a:pt x="386168" y="90576"/>
                  </a:lnTo>
                  <a:lnTo>
                    <a:pt x="390131" y="88099"/>
                  </a:lnTo>
                  <a:lnTo>
                    <a:pt x="393242" y="85458"/>
                  </a:lnTo>
                  <a:lnTo>
                    <a:pt x="394246" y="84607"/>
                  </a:lnTo>
                  <a:lnTo>
                    <a:pt x="394563" y="87566"/>
                  </a:lnTo>
                  <a:lnTo>
                    <a:pt x="394677" y="88099"/>
                  </a:lnTo>
                  <a:lnTo>
                    <a:pt x="395312" y="90385"/>
                  </a:lnTo>
                  <a:lnTo>
                    <a:pt x="396468" y="92697"/>
                  </a:lnTo>
                  <a:lnTo>
                    <a:pt x="408089" y="92697"/>
                  </a:lnTo>
                  <a:close/>
                </a:path>
                <a:path w="607060" h="94614">
                  <a:moveTo>
                    <a:pt x="468845" y="27101"/>
                  </a:moveTo>
                  <a:lnTo>
                    <a:pt x="415556" y="27101"/>
                  </a:lnTo>
                  <a:lnTo>
                    <a:pt x="415556" y="36309"/>
                  </a:lnTo>
                  <a:lnTo>
                    <a:pt x="436676" y="36309"/>
                  </a:lnTo>
                  <a:lnTo>
                    <a:pt x="436676" y="92697"/>
                  </a:lnTo>
                  <a:lnTo>
                    <a:pt x="447725" y="92697"/>
                  </a:lnTo>
                  <a:lnTo>
                    <a:pt x="447725" y="36309"/>
                  </a:lnTo>
                  <a:lnTo>
                    <a:pt x="468845" y="36309"/>
                  </a:lnTo>
                  <a:lnTo>
                    <a:pt x="468845" y="27101"/>
                  </a:lnTo>
                  <a:close/>
                </a:path>
                <a:path w="607060" h="94614">
                  <a:moveTo>
                    <a:pt x="532599" y="27101"/>
                  </a:moveTo>
                  <a:lnTo>
                    <a:pt x="521474" y="27101"/>
                  </a:lnTo>
                  <a:lnTo>
                    <a:pt x="521474" y="54394"/>
                  </a:lnTo>
                  <a:lnTo>
                    <a:pt x="490651" y="54394"/>
                  </a:lnTo>
                  <a:lnTo>
                    <a:pt x="490651" y="27101"/>
                  </a:lnTo>
                  <a:lnTo>
                    <a:pt x="479539" y="27101"/>
                  </a:lnTo>
                  <a:lnTo>
                    <a:pt x="479539" y="92697"/>
                  </a:lnTo>
                  <a:lnTo>
                    <a:pt x="490651" y="92697"/>
                  </a:lnTo>
                  <a:lnTo>
                    <a:pt x="490651" y="63601"/>
                  </a:lnTo>
                  <a:lnTo>
                    <a:pt x="521474" y="63601"/>
                  </a:lnTo>
                  <a:lnTo>
                    <a:pt x="521474" y="92697"/>
                  </a:lnTo>
                  <a:lnTo>
                    <a:pt x="532599" y="92697"/>
                  </a:lnTo>
                  <a:lnTo>
                    <a:pt x="532599" y="27101"/>
                  </a:lnTo>
                  <a:close/>
                </a:path>
                <a:path w="607060" h="94614">
                  <a:moveTo>
                    <a:pt x="606767" y="58978"/>
                  </a:moveTo>
                  <a:lnTo>
                    <a:pt x="595337" y="31546"/>
                  </a:lnTo>
                  <a:lnTo>
                    <a:pt x="595337" y="51384"/>
                  </a:lnTo>
                  <a:lnTo>
                    <a:pt x="595299" y="68300"/>
                  </a:lnTo>
                  <a:lnTo>
                    <a:pt x="593521" y="74536"/>
                  </a:lnTo>
                  <a:lnTo>
                    <a:pt x="586155" y="82943"/>
                  </a:lnTo>
                  <a:lnTo>
                    <a:pt x="581596" y="85039"/>
                  </a:lnTo>
                  <a:lnTo>
                    <a:pt x="570522" y="85039"/>
                  </a:lnTo>
                  <a:lnTo>
                    <a:pt x="565899" y="82931"/>
                  </a:lnTo>
                  <a:lnTo>
                    <a:pt x="558584" y="74587"/>
                  </a:lnTo>
                  <a:lnTo>
                    <a:pt x="556742" y="68300"/>
                  </a:lnTo>
                  <a:lnTo>
                    <a:pt x="556780" y="51384"/>
                  </a:lnTo>
                  <a:lnTo>
                    <a:pt x="558584" y="45224"/>
                  </a:lnTo>
                  <a:lnTo>
                    <a:pt x="565912" y="36893"/>
                  </a:lnTo>
                  <a:lnTo>
                    <a:pt x="570522" y="34823"/>
                  </a:lnTo>
                  <a:lnTo>
                    <a:pt x="581545" y="34823"/>
                  </a:lnTo>
                  <a:lnTo>
                    <a:pt x="586130" y="36906"/>
                  </a:lnTo>
                  <a:lnTo>
                    <a:pt x="593509" y="45275"/>
                  </a:lnTo>
                  <a:lnTo>
                    <a:pt x="595337" y="51384"/>
                  </a:lnTo>
                  <a:lnTo>
                    <a:pt x="595337" y="31546"/>
                  </a:lnTo>
                  <a:lnTo>
                    <a:pt x="592467" y="28575"/>
                  </a:lnTo>
                  <a:lnTo>
                    <a:pt x="585089" y="25628"/>
                  </a:lnTo>
                  <a:lnTo>
                    <a:pt x="567969" y="25628"/>
                  </a:lnTo>
                  <a:lnTo>
                    <a:pt x="545325" y="59905"/>
                  </a:lnTo>
                  <a:lnTo>
                    <a:pt x="545833" y="67424"/>
                  </a:lnTo>
                  <a:lnTo>
                    <a:pt x="566889" y="94183"/>
                  </a:lnTo>
                  <a:lnTo>
                    <a:pt x="581799" y="94183"/>
                  </a:lnTo>
                  <a:lnTo>
                    <a:pt x="587082" y="92849"/>
                  </a:lnTo>
                  <a:lnTo>
                    <a:pt x="596747" y="87490"/>
                  </a:lnTo>
                  <a:lnTo>
                    <a:pt x="599147" y="85039"/>
                  </a:lnTo>
                  <a:lnTo>
                    <a:pt x="600430" y="83731"/>
                  </a:lnTo>
                  <a:lnTo>
                    <a:pt x="605510" y="74053"/>
                  </a:lnTo>
                  <a:lnTo>
                    <a:pt x="606704" y="67729"/>
                  </a:lnTo>
                  <a:lnTo>
                    <a:pt x="606767" y="58978"/>
                  </a:lnTo>
                  <a:close/>
                </a:path>
              </a:pathLst>
            </a:custGeom>
            <a:solidFill>
              <a:srgbClr val="1817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4" name="object 124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7919256" y="1855910"/>
            <a:ext cx="1421570" cy="382104"/>
          </a:xfrm>
          <a:prstGeom prst="rect">
            <a:avLst/>
          </a:prstGeom>
        </p:spPr>
      </p:pic>
      <p:pic>
        <p:nvPicPr>
          <p:cNvPr id="149" name="object 149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8554211" y="4655820"/>
            <a:ext cx="144779" cy="143255"/>
          </a:xfrm>
          <a:prstGeom prst="rect">
            <a:avLst/>
          </a:prstGeom>
        </p:spPr>
      </p:pic>
      <p:grpSp>
        <p:nvGrpSpPr>
          <p:cNvPr id="150" name="object 150"/>
          <p:cNvGrpSpPr/>
          <p:nvPr/>
        </p:nvGrpSpPr>
        <p:grpSpPr>
          <a:xfrm>
            <a:off x="8284762" y="4856526"/>
            <a:ext cx="633095" cy="109855"/>
            <a:chOff x="8284762" y="4856526"/>
            <a:chExt cx="633095" cy="109855"/>
          </a:xfrm>
        </p:grpSpPr>
        <p:sp>
          <p:nvSpPr>
            <p:cNvPr id="151" name="object 151"/>
            <p:cNvSpPr/>
            <p:nvPr/>
          </p:nvSpPr>
          <p:spPr>
            <a:xfrm>
              <a:off x="8284756" y="4856530"/>
              <a:ext cx="158115" cy="91440"/>
            </a:xfrm>
            <a:custGeom>
              <a:avLst/>
              <a:gdLst/>
              <a:ahLst/>
              <a:cxnLst/>
              <a:rect l="l" t="t" r="r" b="b"/>
              <a:pathLst>
                <a:path w="158115" h="91439">
                  <a:moveTo>
                    <a:pt x="59944" y="80225"/>
                  </a:moveTo>
                  <a:lnTo>
                    <a:pt x="15532" y="80225"/>
                  </a:lnTo>
                  <a:lnTo>
                    <a:pt x="16776" y="78219"/>
                  </a:lnTo>
                  <a:lnTo>
                    <a:pt x="18338" y="76212"/>
                  </a:lnTo>
                  <a:lnTo>
                    <a:pt x="22110" y="72212"/>
                  </a:lnTo>
                  <a:lnTo>
                    <a:pt x="26390" y="68414"/>
                  </a:lnTo>
                  <a:lnTo>
                    <a:pt x="41059" y="56070"/>
                  </a:lnTo>
                  <a:lnTo>
                    <a:pt x="46774" y="50749"/>
                  </a:lnTo>
                  <a:lnTo>
                    <a:pt x="53657" y="43002"/>
                  </a:lnTo>
                  <a:lnTo>
                    <a:pt x="56108" y="39319"/>
                  </a:lnTo>
                  <a:lnTo>
                    <a:pt x="59080" y="32334"/>
                  </a:lnTo>
                  <a:lnTo>
                    <a:pt x="59817" y="28752"/>
                  </a:lnTo>
                  <a:lnTo>
                    <a:pt x="59817" y="18021"/>
                  </a:lnTo>
                  <a:lnTo>
                    <a:pt x="57277" y="12052"/>
                  </a:lnTo>
                  <a:lnTo>
                    <a:pt x="47155" y="2413"/>
                  </a:lnTo>
                  <a:lnTo>
                    <a:pt x="40271" y="0"/>
                  </a:lnTo>
                  <a:lnTo>
                    <a:pt x="22987" y="0"/>
                  </a:lnTo>
                  <a:lnTo>
                    <a:pt x="16129" y="2235"/>
                  </a:lnTo>
                  <a:lnTo>
                    <a:pt x="5918" y="11176"/>
                  </a:lnTo>
                  <a:lnTo>
                    <a:pt x="2971" y="17665"/>
                  </a:lnTo>
                  <a:lnTo>
                    <a:pt x="2184" y="26187"/>
                  </a:lnTo>
                  <a:lnTo>
                    <a:pt x="13627" y="27368"/>
                  </a:lnTo>
                  <a:lnTo>
                    <a:pt x="13652" y="21678"/>
                  </a:lnTo>
                  <a:lnTo>
                    <a:pt x="15278" y="17233"/>
                  </a:lnTo>
                  <a:lnTo>
                    <a:pt x="21704" y="10807"/>
                  </a:lnTo>
                  <a:lnTo>
                    <a:pt x="25984" y="9194"/>
                  </a:lnTo>
                  <a:lnTo>
                    <a:pt x="36398" y="9194"/>
                  </a:lnTo>
                  <a:lnTo>
                    <a:pt x="40513" y="10706"/>
                  </a:lnTo>
                  <a:lnTo>
                    <a:pt x="46812" y="16776"/>
                  </a:lnTo>
                  <a:lnTo>
                    <a:pt x="48387" y="20485"/>
                  </a:lnTo>
                  <a:lnTo>
                    <a:pt x="48387" y="29095"/>
                  </a:lnTo>
                  <a:lnTo>
                    <a:pt x="16903" y="62623"/>
                  </a:lnTo>
                  <a:lnTo>
                    <a:pt x="12052" y="67208"/>
                  </a:lnTo>
                  <a:lnTo>
                    <a:pt x="5346" y="75107"/>
                  </a:lnTo>
                  <a:lnTo>
                    <a:pt x="2908" y="79121"/>
                  </a:lnTo>
                  <a:lnTo>
                    <a:pt x="431" y="85674"/>
                  </a:lnTo>
                  <a:lnTo>
                    <a:pt x="0" y="88239"/>
                  </a:lnTo>
                  <a:lnTo>
                    <a:pt x="88" y="90919"/>
                  </a:lnTo>
                  <a:lnTo>
                    <a:pt x="59944" y="90919"/>
                  </a:lnTo>
                  <a:lnTo>
                    <a:pt x="59944" y="80225"/>
                  </a:lnTo>
                  <a:close/>
                </a:path>
                <a:path w="158115" h="91439">
                  <a:moveTo>
                    <a:pt x="157556" y="68707"/>
                  </a:moveTo>
                  <a:lnTo>
                    <a:pt x="146824" y="56756"/>
                  </a:lnTo>
                  <a:lnTo>
                    <a:pt x="149415" y="55194"/>
                  </a:lnTo>
                  <a:lnTo>
                    <a:pt x="151358" y="53251"/>
                  </a:lnTo>
                  <a:lnTo>
                    <a:pt x="151536" y="52933"/>
                  </a:lnTo>
                  <a:lnTo>
                    <a:pt x="153949" y="48602"/>
                  </a:lnTo>
                  <a:lnTo>
                    <a:pt x="154597" y="45897"/>
                  </a:lnTo>
                  <a:lnTo>
                    <a:pt x="154597" y="38823"/>
                  </a:lnTo>
                  <a:lnTo>
                    <a:pt x="146138" y="27851"/>
                  </a:lnTo>
                  <a:lnTo>
                    <a:pt x="146138" y="69913"/>
                  </a:lnTo>
                  <a:lnTo>
                    <a:pt x="146126" y="72567"/>
                  </a:lnTo>
                  <a:lnTo>
                    <a:pt x="146011" y="75603"/>
                  </a:lnTo>
                  <a:lnTo>
                    <a:pt x="144767" y="78117"/>
                  </a:lnTo>
                  <a:lnTo>
                    <a:pt x="140081" y="81038"/>
                  </a:lnTo>
                  <a:lnTo>
                    <a:pt x="135750" y="81775"/>
                  </a:lnTo>
                  <a:lnTo>
                    <a:pt x="114820" y="81775"/>
                  </a:lnTo>
                  <a:lnTo>
                    <a:pt x="114820" y="62064"/>
                  </a:lnTo>
                  <a:lnTo>
                    <a:pt x="133096" y="62064"/>
                  </a:lnTo>
                  <a:lnTo>
                    <a:pt x="146138" y="69913"/>
                  </a:lnTo>
                  <a:lnTo>
                    <a:pt x="146138" y="27851"/>
                  </a:lnTo>
                  <a:lnTo>
                    <a:pt x="143294" y="26885"/>
                  </a:lnTo>
                  <a:lnTo>
                    <a:pt x="143294" y="40322"/>
                  </a:lnTo>
                  <a:lnTo>
                    <a:pt x="143294" y="45897"/>
                  </a:lnTo>
                  <a:lnTo>
                    <a:pt x="131419" y="52933"/>
                  </a:lnTo>
                  <a:lnTo>
                    <a:pt x="114820" y="52933"/>
                  </a:lnTo>
                  <a:lnTo>
                    <a:pt x="114820" y="34518"/>
                  </a:lnTo>
                  <a:lnTo>
                    <a:pt x="132981" y="34518"/>
                  </a:lnTo>
                  <a:lnTo>
                    <a:pt x="137172" y="35204"/>
                  </a:lnTo>
                  <a:lnTo>
                    <a:pt x="142074" y="37922"/>
                  </a:lnTo>
                  <a:lnTo>
                    <a:pt x="143294" y="40322"/>
                  </a:lnTo>
                  <a:lnTo>
                    <a:pt x="143294" y="26885"/>
                  </a:lnTo>
                  <a:lnTo>
                    <a:pt x="140322" y="25857"/>
                  </a:lnTo>
                  <a:lnTo>
                    <a:pt x="135636" y="25323"/>
                  </a:lnTo>
                  <a:lnTo>
                    <a:pt x="103695" y="25323"/>
                  </a:lnTo>
                  <a:lnTo>
                    <a:pt x="103695" y="90919"/>
                  </a:lnTo>
                  <a:lnTo>
                    <a:pt x="140995" y="90919"/>
                  </a:lnTo>
                  <a:lnTo>
                    <a:pt x="157556" y="72567"/>
                  </a:lnTo>
                  <a:lnTo>
                    <a:pt x="157556" y="68707"/>
                  </a:lnTo>
                  <a:close/>
                </a:path>
              </a:pathLst>
            </a:custGeom>
            <a:solidFill>
              <a:srgbClr val="1817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486241" y="4864226"/>
              <a:ext cx="431137" cy="101809"/>
            </a:xfrm>
            <a:prstGeom prst="rect">
              <a:avLst/>
            </a:prstGeom>
          </p:spPr>
        </p:pic>
      </p:grpSp>
      <p:grpSp>
        <p:nvGrpSpPr>
          <p:cNvPr id="154" name="object 154"/>
          <p:cNvGrpSpPr/>
          <p:nvPr/>
        </p:nvGrpSpPr>
        <p:grpSpPr>
          <a:xfrm>
            <a:off x="8168640" y="1161288"/>
            <a:ext cx="914400" cy="658495"/>
            <a:chOff x="8168640" y="1161288"/>
            <a:chExt cx="914400" cy="658495"/>
          </a:xfrm>
        </p:grpSpPr>
        <p:pic>
          <p:nvPicPr>
            <p:cNvPr id="155" name="object 15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168640" y="1161288"/>
              <a:ext cx="914399" cy="658367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279891" y="1269491"/>
              <a:ext cx="694944" cy="440436"/>
            </a:xfrm>
            <a:prstGeom prst="rect">
              <a:avLst/>
            </a:prstGeom>
          </p:spPr>
        </p:pic>
      </p:grpSp>
      <p:pic>
        <p:nvPicPr>
          <p:cNvPr id="157" name="object 157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8554211" y="2657856"/>
            <a:ext cx="144779" cy="143255"/>
          </a:xfrm>
          <a:prstGeom prst="rect">
            <a:avLst/>
          </a:prstGeom>
        </p:spPr>
      </p:pic>
      <p:sp>
        <p:nvSpPr>
          <p:cNvPr id="158" name="object 158"/>
          <p:cNvSpPr/>
          <p:nvPr/>
        </p:nvSpPr>
        <p:spPr>
          <a:xfrm>
            <a:off x="8323592" y="2832150"/>
            <a:ext cx="600075" cy="92075"/>
          </a:xfrm>
          <a:custGeom>
            <a:avLst/>
            <a:gdLst/>
            <a:ahLst/>
            <a:cxnLst/>
            <a:rect l="l" t="t" r="r" b="b"/>
            <a:pathLst>
              <a:path w="600075" h="92075">
                <a:moveTo>
                  <a:pt x="68249" y="58635"/>
                </a:moveTo>
                <a:lnTo>
                  <a:pt x="55333" y="41770"/>
                </a:lnTo>
                <a:lnTo>
                  <a:pt x="55333" y="60794"/>
                </a:lnTo>
                <a:lnTo>
                  <a:pt x="55333" y="69811"/>
                </a:lnTo>
                <a:lnTo>
                  <a:pt x="53721" y="73761"/>
                </a:lnTo>
                <a:lnTo>
                  <a:pt x="47256" y="79032"/>
                </a:lnTo>
                <a:lnTo>
                  <a:pt x="42405" y="80352"/>
                </a:lnTo>
                <a:lnTo>
                  <a:pt x="11976" y="80352"/>
                </a:lnTo>
                <a:lnTo>
                  <a:pt x="11976" y="48907"/>
                </a:lnTo>
                <a:lnTo>
                  <a:pt x="35928" y="48907"/>
                </a:lnTo>
                <a:lnTo>
                  <a:pt x="55333" y="60794"/>
                </a:lnTo>
                <a:lnTo>
                  <a:pt x="55333" y="41770"/>
                </a:lnTo>
                <a:lnTo>
                  <a:pt x="47929" y="39357"/>
                </a:lnTo>
                <a:lnTo>
                  <a:pt x="41579" y="38608"/>
                </a:lnTo>
                <a:lnTo>
                  <a:pt x="11976" y="38608"/>
                </a:lnTo>
                <a:lnTo>
                  <a:pt x="11976" y="10693"/>
                </a:lnTo>
                <a:lnTo>
                  <a:pt x="58737" y="10693"/>
                </a:lnTo>
                <a:lnTo>
                  <a:pt x="58737" y="0"/>
                </a:lnTo>
                <a:lnTo>
                  <a:pt x="0" y="0"/>
                </a:lnTo>
                <a:lnTo>
                  <a:pt x="0" y="90551"/>
                </a:lnTo>
                <a:lnTo>
                  <a:pt x="45161" y="90551"/>
                </a:lnTo>
                <a:lnTo>
                  <a:pt x="68249" y="68808"/>
                </a:lnTo>
                <a:lnTo>
                  <a:pt x="68249" y="58635"/>
                </a:lnTo>
                <a:close/>
              </a:path>
              <a:path w="600075" h="92075">
                <a:moveTo>
                  <a:pt x="135648" y="57619"/>
                </a:moveTo>
                <a:lnTo>
                  <a:pt x="127444" y="32613"/>
                </a:lnTo>
                <a:lnTo>
                  <a:pt x="127304" y="32423"/>
                </a:lnTo>
                <a:lnTo>
                  <a:pt x="123913" y="28778"/>
                </a:lnTo>
                <a:lnTo>
                  <a:pt x="123913" y="51447"/>
                </a:lnTo>
                <a:lnTo>
                  <a:pt x="87287" y="51447"/>
                </a:lnTo>
                <a:lnTo>
                  <a:pt x="87655" y="45720"/>
                </a:lnTo>
                <a:lnTo>
                  <a:pt x="89585" y="41148"/>
                </a:lnTo>
                <a:lnTo>
                  <a:pt x="96545" y="34315"/>
                </a:lnTo>
                <a:lnTo>
                  <a:pt x="100825" y="32613"/>
                </a:lnTo>
                <a:lnTo>
                  <a:pt x="111582" y="32613"/>
                </a:lnTo>
                <a:lnTo>
                  <a:pt x="116166" y="34747"/>
                </a:lnTo>
                <a:lnTo>
                  <a:pt x="122008" y="41783"/>
                </a:lnTo>
                <a:lnTo>
                  <a:pt x="123418" y="45923"/>
                </a:lnTo>
                <a:lnTo>
                  <a:pt x="123913" y="51447"/>
                </a:lnTo>
                <a:lnTo>
                  <a:pt x="123913" y="28778"/>
                </a:lnTo>
                <a:lnTo>
                  <a:pt x="121754" y="26441"/>
                </a:lnTo>
                <a:lnTo>
                  <a:pt x="114579" y="23469"/>
                </a:lnTo>
                <a:lnTo>
                  <a:pt x="96748" y="23469"/>
                </a:lnTo>
                <a:lnTo>
                  <a:pt x="75234" y="57619"/>
                </a:lnTo>
                <a:lnTo>
                  <a:pt x="75247" y="59258"/>
                </a:lnTo>
                <a:lnTo>
                  <a:pt x="96837" y="92024"/>
                </a:lnTo>
                <a:lnTo>
                  <a:pt x="114046" y="92024"/>
                </a:lnTo>
                <a:lnTo>
                  <a:pt x="120319" y="90170"/>
                </a:lnTo>
                <a:lnTo>
                  <a:pt x="129959" y="82880"/>
                </a:lnTo>
                <a:lnTo>
                  <a:pt x="130111" y="82765"/>
                </a:lnTo>
                <a:lnTo>
                  <a:pt x="133464" y="77533"/>
                </a:lnTo>
                <a:lnTo>
                  <a:pt x="135267" y="70827"/>
                </a:lnTo>
                <a:lnTo>
                  <a:pt x="123786" y="69418"/>
                </a:lnTo>
                <a:lnTo>
                  <a:pt x="122097" y="74104"/>
                </a:lnTo>
                <a:lnTo>
                  <a:pt x="119824" y="77533"/>
                </a:lnTo>
                <a:lnTo>
                  <a:pt x="114046" y="81813"/>
                </a:lnTo>
                <a:lnTo>
                  <a:pt x="110566" y="82880"/>
                </a:lnTo>
                <a:lnTo>
                  <a:pt x="101015" y="82880"/>
                </a:lnTo>
                <a:lnTo>
                  <a:pt x="96456" y="80962"/>
                </a:lnTo>
                <a:lnTo>
                  <a:pt x="89128" y="73317"/>
                </a:lnTo>
                <a:lnTo>
                  <a:pt x="87071" y="67792"/>
                </a:lnTo>
                <a:lnTo>
                  <a:pt x="86664" y="60591"/>
                </a:lnTo>
                <a:lnTo>
                  <a:pt x="135585" y="60591"/>
                </a:lnTo>
                <a:lnTo>
                  <a:pt x="135648" y="57619"/>
                </a:lnTo>
                <a:close/>
              </a:path>
              <a:path w="600075" h="92075">
                <a:moveTo>
                  <a:pt x="201193" y="67932"/>
                </a:moveTo>
                <a:lnTo>
                  <a:pt x="190258" y="66522"/>
                </a:lnTo>
                <a:lnTo>
                  <a:pt x="189471" y="72072"/>
                </a:lnTo>
                <a:lnTo>
                  <a:pt x="187629" y="76200"/>
                </a:lnTo>
                <a:lnTo>
                  <a:pt x="181775" y="81559"/>
                </a:lnTo>
                <a:lnTo>
                  <a:pt x="178130" y="82880"/>
                </a:lnTo>
                <a:lnTo>
                  <a:pt x="168325" y="82880"/>
                </a:lnTo>
                <a:lnTo>
                  <a:pt x="163931" y="80886"/>
                </a:lnTo>
                <a:lnTo>
                  <a:pt x="157175" y="72898"/>
                </a:lnTo>
                <a:lnTo>
                  <a:pt x="155486" y="66497"/>
                </a:lnTo>
                <a:lnTo>
                  <a:pt x="155486" y="48996"/>
                </a:lnTo>
                <a:lnTo>
                  <a:pt x="157238" y="42646"/>
                </a:lnTo>
                <a:lnTo>
                  <a:pt x="164236" y="34620"/>
                </a:lnTo>
                <a:lnTo>
                  <a:pt x="168795" y="32613"/>
                </a:lnTo>
                <a:lnTo>
                  <a:pt x="178092" y="32613"/>
                </a:lnTo>
                <a:lnTo>
                  <a:pt x="181254" y="33718"/>
                </a:lnTo>
                <a:lnTo>
                  <a:pt x="186486" y="38176"/>
                </a:lnTo>
                <a:lnTo>
                  <a:pt x="188302" y="41478"/>
                </a:lnTo>
                <a:lnTo>
                  <a:pt x="189344" y="45885"/>
                </a:lnTo>
                <a:lnTo>
                  <a:pt x="200139" y="44221"/>
                </a:lnTo>
                <a:lnTo>
                  <a:pt x="198869" y="37604"/>
                </a:lnTo>
                <a:lnTo>
                  <a:pt x="195961" y="32473"/>
                </a:lnTo>
                <a:lnTo>
                  <a:pt x="186905" y="25273"/>
                </a:lnTo>
                <a:lnTo>
                  <a:pt x="181076" y="23469"/>
                </a:lnTo>
                <a:lnTo>
                  <a:pt x="168313" y="23469"/>
                </a:lnTo>
                <a:lnTo>
                  <a:pt x="144056" y="50914"/>
                </a:lnTo>
                <a:lnTo>
                  <a:pt x="144056" y="58000"/>
                </a:lnTo>
                <a:lnTo>
                  <a:pt x="164922" y="92036"/>
                </a:lnTo>
                <a:lnTo>
                  <a:pt x="181051" y="92036"/>
                </a:lnTo>
                <a:lnTo>
                  <a:pt x="187096" y="89903"/>
                </a:lnTo>
                <a:lnTo>
                  <a:pt x="196938" y="81368"/>
                </a:lnTo>
                <a:lnTo>
                  <a:pt x="199999" y="75476"/>
                </a:lnTo>
                <a:lnTo>
                  <a:pt x="201193" y="67932"/>
                </a:lnTo>
                <a:close/>
              </a:path>
              <a:path w="600075" h="92075">
                <a:moveTo>
                  <a:pt x="261899" y="24942"/>
                </a:moveTo>
                <a:lnTo>
                  <a:pt x="210134" y="24942"/>
                </a:lnTo>
                <a:lnTo>
                  <a:pt x="210134" y="90538"/>
                </a:lnTo>
                <a:lnTo>
                  <a:pt x="221259" y="90538"/>
                </a:lnTo>
                <a:lnTo>
                  <a:pt x="221259" y="34150"/>
                </a:lnTo>
                <a:lnTo>
                  <a:pt x="250774" y="34150"/>
                </a:lnTo>
                <a:lnTo>
                  <a:pt x="250774" y="90538"/>
                </a:lnTo>
                <a:lnTo>
                  <a:pt x="261899" y="90538"/>
                </a:lnTo>
                <a:lnTo>
                  <a:pt x="261899" y="24942"/>
                </a:lnTo>
                <a:close/>
              </a:path>
              <a:path w="600075" h="92075">
                <a:moveTo>
                  <a:pt x="334251" y="24942"/>
                </a:moveTo>
                <a:lnTo>
                  <a:pt x="282613" y="24942"/>
                </a:lnTo>
                <a:lnTo>
                  <a:pt x="282613" y="73863"/>
                </a:lnTo>
                <a:lnTo>
                  <a:pt x="282448" y="77216"/>
                </a:lnTo>
                <a:lnTo>
                  <a:pt x="281800" y="79273"/>
                </a:lnTo>
                <a:lnTo>
                  <a:pt x="281139" y="80035"/>
                </a:lnTo>
                <a:lnTo>
                  <a:pt x="279171" y="80975"/>
                </a:lnTo>
                <a:lnTo>
                  <a:pt x="277520" y="81216"/>
                </a:lnTo>
                <a:lnTo>
                  <a:pt x="270319" y="81216"/>
                </a:lnTo>
                <a:lnTo>
                  <a:pt x="270319" y="90474"/>
                </a:lnTo>
                <a:lnTo>
                  <a:pt x="273710" y="90817"/>
                </a:lnTo>
                <a:lnTo>
                  <a:pt x="276682" y="90970"/>
                </a:lnTo>
                <a:lnTo>
                  <a:pt x="283476" y="90970"/>
                </a:lnTo>
                <a:lnTo>
                  <a:pt x="293738" y="74434"/>
                </a:lnTo>
                <a:lnTo>
                  <a:pt x="293738" y="34150"/>
                </a:lnTo>
                <a:lnTo>
                  <a:pt x="323189" y="34150"/>
                </a:lnTo>
                <a:lnTo>
                  <a:pt x="323189" y="90538"/>
                </a:lnTo>
                <a:lnTo>
                  <a:pt x="334251" y="90538"/>
                </a:lnTo>
                <a:lnTo>
                  <a:pt x="334251" y="24942"/>
                </a:lnTo>
                <a:close/>
              </a:path>
              <a:path w="600075" h="92075">
                <a:moveTo>
                  <a:pt x="405485" y="90538"/>
                </a:moveTo>
                <a:lnTo>
                  <a:pt x="401967" y="57619"/>
                </a:lnTo>
                <a:lnTo>
                  <a:pt x="401866" y="41478"/>
                </a:lnTo>
                <a:lnTo>
                  <a:pt x="401777" y="39878"/>
                </a:lnTo>
                <a:lnTo>
                  <a:pt x="401408" y="37973"/>
                </a:lnTo>
                <a:lnTo>
                  <a:pt x="400748" y="34925"/>
                </a:lnTo>
                <a:lnTo>
                  <a:pt x="399707" y="32664"/>
                </a:lnTo>
                <a:lnTo>
                  <a:pt x="399592" y="32410"/>
                </a:lnTo>
                <a:lnTo>
                  <a:pt x="396290" y="28409"/>
                </a:lnTo>
                <a:lnTo>
                  <a:pt x="393725" y="26746"/>
                </a:lnTo>
                <a:lnTo>
                  <a:pt x="386727" y="24117"/>
                </a:lnTo>
                <a:lnTo>
                  <a:pt x="382168" y="23469"/>
                </a:lnTo>
                <a:lnTo>
                  <a:pt x="370928" y="23469"/>
                </a:lnTo>
                <a:lnTo>
                  <a:pt x="346989" y="43649"/>
                </a:lnTo>
                <a:lnTo>
                  <a:pt x="357860" y="45148"/>
                </a:lnTo>
                <a:lnTo>
                  <a:pt x="359054" y="40487"/>
                </a:lnTo>
                <a:lnTo>
                  <a:pt x="360895" y="37249"/>
                </a:lnTo>
                <a:lnTo>
                  <a:pt x="365887" y="33578"/>
                </a:lnTo>
                <a:lnTo>
                  <a:pt x="369747" y="32664"/>
                </a:lnTo>
                <a:lnTo>
                  <a:pt x="380568" y="32664"/>
                </a:lnTo>
                <a:lnTo>
                  <a:pt x="384784" y="33921"/>
                </a:lnTo>
                <a:lnTo>
                  <a:pt x="389737" y="38290"/>
                </a:lnTo>
                <a:lnTo>
                  <a:pt x="390779" y="41478"/>
                </a:lnTo>
                <a:lnTo>
                  <a:pt x="390715" y="48895"/>
                </a:lnTo>
                <a:lnTo>
                  <a:pt x="390715" y="57619"/>
                </a:lnTo>
                <a:lnTo>
                  <a:pt x="374434" y="83299"/>
                </a:lnTo>
                <a:lnTo>
                  <a:pt x="365823" y="83299"/>
                </a:lnTo>
                <a:lnTo>
                  <a:pt x="362546" y="82321"/>
                </a:lnTo>
                <a:lnTo>
                  <a:pt x="358063" y="78371"/>
                </a:lnTo>
                <a:lnTo>
                  <a:pt x="356997" y="76060"/>
                </a:lnTo>
                <a:lnTo>
                  <a:pt x="356933" y="71005"/>
                </a:lnTo>
                <a:lnTo>
                  <a:pt x="357454" y="69240"/>
                </a:lnTo>
                <a:lnTo>
                  <a:pt x="380631" y="60655"/>
                </a:lnTo>
                <a:lnTo>
                  <a:pt x="386689" y="59258"/>
                </a:lnTo>
                <a:lnTo>
                  <a:pt x="390715" y="57619"/>
                </a:lnTo>
                <a:lnTo>
                  <a:pt x="390715" y="48895"/>
                </a:lnTo>
                <a:lnTo>
                  <a:pt x="386473" y="50393"/>
                </a:lnTo>
                <a:lnTo>
                  <a:pt x="379869" y="51663"/>
                </a:lnTo>
                <a:lnTo>
                  <a:pt x="345071" y="70040"/>
                </a:lnTo>
                <a:lnTo>
                  <a:pt x="345071" y="78714"/>
                </a:lnTo>
                <a:lnTo>
                  <a:pt x="347014" y="83223"/>
                </a:lnTo>
                <a:lnTo>
                  <a:pt x="354749" y="90258"/>
                </a:lnTo>
                <a:lnTo>
                  <a:pt x="360286" y="92024"/>
                </a:lnTo>
                <a:lnTo>
                  <a:pt x="371868" y="92024"/>
                </a:lnTo>
                <a:lnTo>
                  <a:pt x="375945" y="91287"/>
                </a:lnTo>
                <a:lnTo>
                  <a:pt x="383578" y="88417"/>
                </a:lnTo>
                <a:lnTo>
                  <a:pt x="387527" y="85940"/>
                </a:lnTo>
                <a:lnTo>
                  <a:pt x="390639" y="83299"/>
                </a:lnTo>
                <a:lnTo>
                  <a:pt x="391642" y="82448"/>
                </a:lnTo>
                <a:lnTo>
                  <a:pt x="391960" y="85407"/>
                </a:lnTo>
                <a:lnTo>
                  <a:pt x="392087" y="85940"/>
                </a:lnTo>
                <a:lnTo>
                  <a:pt x="392709" y="88226"/>
                </a:lnTo>
                <a:lnTo>
                  <a:pt x="393865" y="90538"/>
                </a:lnTo>
                <a:lnTo>
                  <a:pt x="405485" y="90538"/>
                </a:lnTo>
                <a:close/>
              </a:path>
              <a:path w="600075" h="92075">
                <a:moveTo>
                  <a:pt x="464718" y="24942"/>
                </a:moveTo>
                <a:lnTo>
                  <a:pt x="411416" y="24942"/>
                </a:lnTo>
                <a:lnTo>
                  <a:pt x="411416" y="34150"/>
                </a:lnTo>
                <a:lnTo>
                  <a:pt x="432549" y="34150"/>
                </a:lnTo>
                <a:lnTo>
                  <a:pt x="432549" y="90538"/>
                </a:lnTo>
                <a:lnTo>
                  <a:pt x="443598" y="90538"/>
                </a:lnTo>
                <a:lnTo>
                  <a:pt x="443598" y="34150"/>
                </a:lnTo>
                <a:lnTo>
                  <a:pt x="464718" y="34150"/>
                </a:lnTo>
                <a:lnTo>
                  <a:pt x="464718" y="24942"/>
                </a:lnTo>
                <a:close/>
              </a:path>
              <a:path w="600075" h="92075">
                <a:moveTo>
                  <a:pt x="526948" y="24942"/>
                </a:moveTo>
                <a:lnTo>
                  <a:pt x="515835" y="24942"/>
                </a:lnTo>
                <a:lnTo>
                  <a:pt x="515835" y="52235"/>
                </a:lnTo>
                <a:lnTo>
                  <a:pt x="485013" y="52235"/>
                </a:lnTo>
                <a:lnTo>
                  <a:pt x="485013" y="24942"/>
                </a:lnTo>
                <a:lnTo>
                  <a:pt x="473887" y="24942"/>
                </a:lnTo>
                <a:lnTo>
                  <a:pt x="473887" y="90538"/>
                </a:lnTo>
                <a:lnTo>
                  <a:pt x="485013" y="90538"/>
                </a:lnTo>
                <a:lnTo>
                  <a:pt x="485013" y="61442"/>
                </a:lnTo>
                <a:lnTo>
                  <a:pt x="515835" y="61442"/>
                </a:lnTo>
                <a:lnTo>
                  <a:pt x="515835" y="90538"/>
                </a:lnTo>
                <a:lnTo>
                  <a:pt x="526948" y="90538"/>
                </a:lnTo>
                <a:lnTo>
                  <a:pt x="526948" y="24942"/>
                </a:lnTo>
                <a:close/>
              </a:path>
              <a:path w="600075" h="92075">
                <a:moveTo>
                  <a:pt x="599732" y="56819"/>
                </a:moveTo>
                <a:lnTo>
                  <a:pt x="588302" y="29387"/>
                </a:lnTo>
                <a:lnTo>
                  <a:pt x="588302" y="49225"/>
                </a:lnTo>
                <a:lnTo>
                  <a:pt x="588264" y="66141"/>
                </a:lnTo>
                <a:lnTo>
                  <a:pt x="586486" y="72377"/>
                </a:lnTo>
                <a:lnTo>
                  <a:pt x="579120" y="80784"/>
                </a:lnTo>
                <a:lnTo>
                  <a:pt x="574560" y="82880"/>
                </a:lnTo>
                <a:lnTo>
                  <a:pt x="563486" y="82880"/>
                </a:lnTo>
                <a:lnTo>
                  <a:pt x="558863" y="80772"/>
                </a:lnTo>
                <a:lnTo>
                  <a:pt x="551548" y="72428"/>
                </a:lnTo>
                <a:lnTo>
                  <a:pt x="549706" y="66141"/>
                </a:lnTo>
                <a:lnTo>
                  <a:pt x="549744" y="49225"/>
                </a:lnTo>
                <a:lnTo>
                  <a:pt x="551548" y="43065"/>
                </a:lnTo>
                <a:lnTo>
                  <a:pt x="558876" y="34734"/>
                </a:lnTo>
                <a:lnTo>
                  <a:pt x="563486" y="32664"/>
                </a:lnTo>
                <a:lnTo>
                  <a:pt x="574509" y="32664"/>
                </a:lnTo>
                <a:lnTo>
                  <a:pt x="579094" y="34747"/>
                </a:lnTo>
                <a:lnTo>
                  <a:pt x="586473" y="43116"/>
                </a:lnTo>
                <a:lnTo>
                  <a:pt x="588302" y="49225"/>
                </a:lnTo>
                <a:lnTo>
                  <a:pt x="588302" y="29387"/>
                </a:lnTo>
                <a:lnTo>
                  <a:pt x="585431" y="26416"/>
                </a:lnTo>
                <a:lnTo>
                  <a:pt x="578053" y="23469"/>
                </a:lnTo>
                <a:lnTo>
                  <a:pt x="560933" y="23469"/>
                </a:lnTo>
                <a:lnTo>
                  <a:pt x="538289" y="57746"/>
                </a:lnTo>
                <a:lnTo>
                  <a:pt x="538797" y="65265"/>
                </a:lnTo>
                <a:lnTo>
                  <a:pt x="559854" y="92024"/>
                </a:lnTo>
                <a:lnTo>
                  <a:pt x="574763" y="92024"/>
                </a:lnTo>
                <a:lnTo>
                  <a:pt x="599668" y="65570"/>
                </a:lnTo>
                <a:lnTo>
                  <a:pt x="599732" y="56819"/>
                </a:lnTo>
                <a:close/>
              </a:path>
            </a:pathLst>
          </a:custGeom>
          <a:solidFill>
            <a:srgbClr val="1817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9" name="object 159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8554211" y="3028188"/>
            <a:ext cx="144779" cy="143255"/>
          </a:xfrm>
          <a:prstGeom prst="rect">
            <a:avLst/>
          </a:prstGeom>
        </p:spPr>
      </p:pic>
      <p:sp>
        <p:nvSpPr>
          <p:cNvPr id="160" name="object 160"/>
          <p:cNvSpPr/>
          <p:nvPr/>
        </p:nvSpPr>
        <p:spPr>
          <a:xfrm>
            <a:off x="8323592" y="3220313"/>
            <a:ext cx="600075" cy="92075"/>
          </a:xfrm>
          <a:custGeom>
            <a:avLst/>
            <a:gdLst/>
            <a:ahLst/>
            <a:cxnLst/>
            <a:rect l="l" t="t" r="r" b="b"/>
            <a:pathLst>
              <a:path w="600075" h="92075">
                <a:moveTo>
                  <a:pt x="68249" y="58635"/>
                </a:moveTo>
                <a:lnTo>
                  <a:pt x="55333" y="41770"/>
                </a:lnTo>
                <a:lnTo>
                  <a:pt x="55333" y="60794"/>
                </a:lnTo>
                <a:lnTo>
                  <a:pt x="55333" y="69811"/>
                </a:lnTo>
                <a:lnTo>
                  <a:pt x="53721" y="73761"/>
                </a:lnTo>
                <a:lnTo>
                  <a:pt x="47256" y="79032"/>
                </a:lnTo>
                <a:lnTo>
                  <a:pt x="42405" y="80352"/>
                </a:lnTo>
                <a:lnTo>
                  <a:pt x="11976" y="80352"/>
                </a:lnTo>
                <a:lnTo>
                  <a:pt x="11976" y="48907"/>
                </a:lnTo>
                <a:lnTo>
                  <a:pt x="35928" y="48907"/>
                </a:lnTo>
                <a:lnTo>
                  <a:pt x="55333" y="60794"/>
                </a:lnTo>
                <a:lnTo>
                  <a:pt x="55333" y="41770"/>
                </a:lnTo>
                <a:lnTo>
                  <a:pt x="47929" y="39357"/>
                </a:lnTo>
                <a:lnTo>
                  <a:pt x="41579" y="38608"/>
                </a:lnTo>
                <a:lnTo>
                  <a:pt x="11976" y="38608"/>
                </a:lnTo>
                <a:lnTo>
                  <a:pt x="11976" y="10693"/>
                </a:lnTo>
                <a:lnTo>
                  <a:pt x="58737" y="10693"/>
                </a:lnTo>
                <a:lnTo>
                  <a:pt x="58737" y="0"/>
                </a:lnTo>
                <a:lnTo>
                  <a:pt x="0" y="0"/>
                </a:lnTo>
                <a:lnTo>
                  <a:pt x="0" y="90551"/>
                </a:lnTo>
                <a:lnTo>
                  <a:pt x="45161" y="90551"/>
                </a:lnTo>
                <a:lnTo>
                  <a:pt x="68249" y="68808"/>
                </a:lnTo>
                <a:lnTo>
                  <a:pt x="68249" y="58635"/>
                </a:lnTo>
                <a:close/>
              </a:path>
              <a:path w="600075" h="92075">
                <a:moveTo>
                  <a:pt x="135648" y="57632"/>
                </a:moveTo>
                <a:lnTo>
                  <a:pt x="135229" y="51460"/>
                </a:lnTo>
                <a:lnTo>
                  <a:pt x="135128" y="49961"/>
                </a:lnTo>
                <a:lnTo>
                  <a:pt x="133565" y="43205"/>
                </a:lnTo>
                <a:lnTo>
                  <a:pt x="130949" y="37363"/>
                </a:lnTo>
                <a:lnTo>
                  <a:pt x="127444" y="32626"/>
                </a:lnTo>
                <a:lnTo>
                  <a:pt x="127304" y="32435"/>
                </a:lnTo>
                <a:lnTo>
                  <a:pt x="123913" y="28790"/>
                </a:lnTo>
                <a:lnTo>
                  <a:pt x="123913" y="51460"/>
                </a:lnTo>
                <a:lnTo>
                  <a:pt x="87287" y="51460"/>
                </a:lnTo>
                <a:lnTo>
                  <a:pt x="87655" y="45732"/>
                </a:lnTo>
                <a:lnTo>
                  <a:pt x="89585" y="41160"/>
                </a:lnTo>
                <a:lnTo>
                  <a:pt x="96545" y="34328"/>
                </a:lnTo>
                <a:lnTo>
                  <a:pt x="100825" y="32626"/>
                </a:lnTo>
                <a:lnTo>
                  <a:pt x="111582" y="32626"/>
                </a:lnTo>
                <a:lnTo>
                  <a:pt x="116166" y="34759"/>
                </a:lnTo>
                <a:lnTo>
                  <a:pt x="122008" y="41795"/>
                </a:lnTo>
                <a:lnTo>
                  <a:pt x="123418" y="45935"/>
                </a:lnTo>
                <a:lnTo>
                  <a:pt x="123913" y="51460"/>
                </a:lnTo>
                <a:lnTo>
                  <a:pt x="123913" y="28790"/>
                </a:lnTo>
                <a:lnTo>
                  <a:pt x="121754" y="26454"/>
                </a:lnTo>
                <a:lnTo>
                  <a:pt x="114579" y="23482"/>
                </a:lnTo>
                <a:lnTo>
                  <a:pt x="96748" y="23482"/>
                </a:lnTo>
                <a:lnTo>
                  <a:pt x="75234" y="57632"/>
                </a:lnTo>
                <a:lnTo>
                  <a:pt x="75247" y="59270"/>
                </a:lnTo>
                <a:lnTo>
                  <a:pt x="96837" y="92036"/>
                </a:lnTo>
                <a:lnTo>
                  <a:pt x="114046" y="92036"/>
                </a:lnTo>
                <a:lnTo>
                  <a:pt x="120319" y="90182"/>
                </a:lnTo>
                <a:lnTo>
                  <a:pt x="129959" y="82892"/>
                </a:lnTo>
                <a:lnTo>
                  <a:pt x="130111" y="82778"/>
                </a:lnTo>
                <a:lnTo>
                  <a:pt x="133464" y="77546"/>
                </a:lnTo>
                <a:lnTo>
                  <a:pt x="135267" y="70840"/>
                </a:lnTo>
                <a:lnTo>
                  <a:pt x="123786" y="69430"/>
                </a:lnTo>
                <a:lnTo>
                  <a:pt x="122097" y="74117"/>
                </a:lnTo>
                <a:lnTo>
                  <a:pt x="119824" y="77546"/>
                </a:lnTo>
                <a:lnTo>
                  <a:pt x="114046" y="81826"/>
                </a:lnTo>
                <a:lnTo>
                  <a:pt x="110566" y="82892"/>
                </a:lnTo>
                <a:lnTo>
                  <a:pt x="101015" y="82892"/>
                </a:lnTo>
                <a:lnTo>
                  <a:pt x="96456" y="80975"/>
                </a:lnTo>
                <a:lnTo>
                  <a:pt x="89128" y="73329"/>
                </a:lnTo>
                <a:lnTo>
                  <a:pt x="87071" y="67805"/>
                </a:lnTo>
                <a:lnTo>
                  <a:pt x="86664" y="60604"/>
                </a:lnTo>
                <a:lnTo>
                  <a:pt x="135585" y="60604"/>
                </a:lnTo>
                <a:lnTo>
                  <a:pt x="135648" y="57632"/>
                </a:lnTo>
                <a:close/>
              </a:path>
              <a:path w="600075" h="92075">
                <a:moveTo>
                  <a:pt x="201193" y="67932"/>
                </a:moveTo>
                <a:lnTo>
                  <a:pt x="190258" y="66522"/>
                </a:lnTo>
                <a:lnTo>
                  <a:pt x="189471" y="72072"/>
                </a:lnTo>
                <a:lnTo>
                  <a:pt x="187629" y="76200"/>
                </a:lnTo>
                <a:lnTo>
                  <a:pt x="181775" y="81559"/>
                </a:lnTo>
                <a:lnTo>
                  <a:pt x="178130" y="82880"/>
                </a:lnTo>
                <a:lnTo>
                  <a:pt x="168325" y="82880"/>
                </a:lnTo>
                <a:lnTo>
                  <a:pt x="163931" y="80886"/>
                </a:lnTo>
                <a:lnTo>
                  <a:pt x="157175" y="72898"/>
                </a:lnTo>
                <a:lnTo>
                  <a:pt x="155486" y="66497"/>
                </a:lnTo>
                <a:lnTo>
                  <a:pt x="155486" y="48996"/>
                </a:lnTo>
                <a:lnTo>
                  <a:pt x="157238" y="42646"/>
                </a:lnTo>
                <a:lnTo>
                  <a:pt x="164236" y="34620"/>
                </a:lnTo>
                <a:lnTo>
                  <a:pt x="168795" y="32613"/>
                </a:lnTo>
                <a:lnTo>
                  <a:pt x="178092" y="32613"/>
                </a:lnTo>
                <a:lnTo>
                  <a:pt x="181254" y="33718"/>
                </a:lnTo>
                <a:lnTo>
                  <a:pt x="186486" y="38176"/>
                </a:lnTo>
                <a:lnTo>
                  <a:pt x="188302" y="41478"/>
                </a:lnTo>
                <a:lnTo>
                  <a:pt x="189344" y="45885"/>
                </a:lnTo>
                <a:lnTo>
                  <a:pt x="200139" y="44221"/>
                </a:lnTo>
                <a:lnTo>
                  <a:pt x="198869" y="37604"/>
                </a:lnTo>
                <a:lnTo>
                  <a:pt x="195961" y="32473"/>
                </a:lnTo>
                <a:lnTo>
                  <a:pt x="186905" y="25273"/>
                </a:lnTo>
                <a:lnTo>
                  <a:pt x="181076" y="23469"/>
                </a:lnTo>
                <a:lnTo>
                  <a:pt x="168313" y="23469"/>
                </a:lnTo>
                <a:lnTo>
                  <a:pt x="144056" y="50914"/>
                </a:lnTo>
                <a:lnTo>
                  <a:pt x="144056" y="58000"/>
                </a:lnTo>
                <a:lnTo>
                  <a:pt x="164922" y="92036"/>
                </a:lnTo>
                <a:lnTo>
                  <a:pt x="181051" y="92036"/>
                </a:lnTo>
                <a:lnTo>
                  <a:pt x="187096" y="89903"/>
                </a:lnTo>
                <a:lnTo>
                  <a:pt x="196938" y="81368"/>
                </a:lnTo>
                <a:lnTo>
                  <a:pt x="199999" y="75476"/>
                </a:lnTo>
                <a:lnTo>
                  <a:pt x="201193" y="67932"/>
                </a:lnTo>
                <a:close/>
              </a:path>
              <a:path w="600075" h="92075">
                <a:moveTo>
                  <a:pt x="261899" y="24955"/>
                </a:moveTo>
                <a:lnTo>
                  <a:pt x="210134" y="24955"/>
                </a:lnTo>
                <a:lnTo>
                  <a:pt x="210134" y="90551"/>
                </a:lnTo>
                <a:lnTo>
                  <a:pt x="221259" y="90551"/>
                </a:lnTo>
                <a:lnTo>
                  <a:pt x="221259" y="34163"/>
                </a:lnTo>
                <a:lnTo>
                  <a:pt x="250774" y="34163"/>
                </a:lnTo>
                <a:lnTo>
                  <a:pt x="250774" y="90551"/>
                </a:lnTo>
                <a:lnTo>
                  <a:pt x="261899" y="90551"/>
                </a:lnTo>
                <a:lnTo>
                  <a:pt x="261899" y="24955"/>
                </a:lnTo>
                <a:close/>
              </a:path>
              <a:path w="600075" h="92075">
                <a:moveTo>
                  <a:pt x="334251" y="24955"/>
                </a:moveTo>
                <a:lnTo>
                  <a:pt x="282613" y="24955"/>
                </a:lnTo>
                <a:lnTo>
                  <a:pt x="282613" y="73875"/>
                </a:lnTo>
                <a:lnTo>
                  <a:pt x="282448" y="77228"/>
                </a:lnTo>
                <a:lnTo>
                  <a:pt x="281800" y="79286"/>
                </a:lnTo>
                <a:lnTo>
                  <a:pt x="281139" y="80048"/>
                </a:lnTo>
                <a:lnTo>
                  <a:pt x="279171" y="80987"/>
                </a:lnTo>
                <a:lnTo>
                  <a:pt x="277520" y="81229"/>
                </a:lnTo>
                <a:lnTo>
                  <a:pt x="270319" y="81229"/>
                </a:lnTo>
                <a:lnTo>
                  <a:pt x="270319" y="90487"/>
                </a:lnTo>
                <a:lnTo>
                  <a:pt x="273710" y="90830"/>
                </a:lnTo>
                <a:lnTo>
                  <a:pt x="276682" y="90982"/>
                </a:lnTo>
                <a:lnTo>
                  <a:pt x="283476" y="90982"/>
                </a:lnTo>
                <a:lnTo>
                  <a:pt x="293738" y="74447"/>
                </a:lnTo>
                <a:lnTo>
                  <a:pt x="293738" y="34163"/>
                </a:lnTo>
                <a:lnTo>
                  <a:pt x="323189" y="34163"/>
                </a:lnTo>
                <a:lnTo>
                  <a:pt x="323189" y="90551"/>
                </a:lnTo>
                <a:lnTo>
                  <a:pt x="334251" y="90551"/>
                </a:lnTo>
                <a:lnTo>
                  <a:pt x="334251" y="24955"/>
                </a:lnTo>
                <a:close/>
              </a:path>
              <a:path w="600075" h="92075">
                <a:moveTo>
                  <a:pt x="405485" y="90551"/>
                </a:moveTo>
                <a:lnTo>
                  <a:pt x="401967" y="57632"/>
                </a:lnTo>
                <a:lnTo>
                  <a:pt x="401866" y="41490"/>
                </a:lnTo>
                <a:lnTo>
                  <a:pt x="401777" y="39890"/>
                </a:lnTo>
                <a:lnTo>
                  <a:pt x="401408" y="37985"/>
                </a:lnTo>
                <a:lnTo>
                  <a:pt x="400748" y="34937"/>
                </a:lnTo>
                <a:lnTo>
                  <a:pt x="399707" y="32677"/>
                </a:lnTo>
                <a:lnTo>
                  <a:pt x="399592" y="32423"/>
                </a:lnTo>
                <a:lnTo>
                  <a:pt x="396290" y="28422"/>
                </a:lnTo>
                <a:lnTo>
                  <a:pt x="393725" y="26758"/>
                </a:lnTo>
                <a:lnTo>
                  <a:pt x="386727" y="24130"/>
                </a:lnTo>
                <a:lnTo>
                  <a:pt x="382168" y="23482"/>
                </a:lnTo>
                <a:lnTo>
                  <a:pt x="370928" y="23482"/>
                </a:lnTo>
                <a:lnTo>
                  <a:pt x="346989" y="43662"/>
                </a:lnTo>
                <a:lnTo>
                  <a:pt x="357860" y="45161"/>
                </a:lnTo>
                <a:lnTo>
                  <a:pt x="359054" y="40500"/>
                </a:lnTo>
                <a:lnTo>
                  <a:pt x="360895" y="37261"/>
                </a:lnTo>
                <a:lnTo>
                  <a:pt x="365887" y="33591"/>
                </a:lnTo>
                <a:lnTo>
                  <a:pt x="369747" y="32677"/>
                </a:lnTo>
                <a:lnTo>
                  <a:pt x="380568" y="32677"/>
                </a:lnTo>
                <a:lnTo>
                  <a:pt x="384784" y="33934"/>
                </a:lnTo>
                <a:lnTo>
                  <a:pt x="389737" y="38303"/>
                </a:lnTo>
                <a:lnTo>
                  <a:pt x="390779" y="41490"/>
                </a:lnTo>
                <a:lnTo>
                  <a:pt x="390715" y="48907"/>
                </a:lnTo>
                <a:lnTo>
                  <a:pt x="390715" y="57632"/>
                </a:lnTo>
                <a:lnTo>
                  <a:pt x="374434" y="83312"/>
                </a:lnTo>
                <a:lnTo>
                  <a:pt x="365823" y="83312"/>
                </a:lnTo>
                <a:lnTo>
                  <a:pt x="362546" y="82334"/>
                </a:lnTo>
                <a:lnTo>
                  <a:pt x="358063" y="78384"/>
                </a:lnTo>
                <a:lnTo>
                  <a:pt x="356997" y="76073"/>
                </a:lnTo>
                <a:lnTo>
                  <a:pt x="356933" y="71018"/>
                </a:lnTo>
                <a:lnTo>
                  <a:pt x="357454" y="69253"/>
                </a:lnTo>
                <a:lnTo>
                  <a:pt x="380631" y="60667"/>
                </a:lnTo>
                <a:lnTo>
                  <a:pt x="386689" y="59270"/>
                </a:lnTo>
                <a:lnTo>
                  <a:pt x="390715" y="57632"/>
                </a:lnTo>
                <a:lnTo>
                  <a:pt x="390715" y="48907"/>
                </a:lnTo>
                <a:lnTo>
                  <a:pt x="386473" y="50406"/>
                </a:lnTo>
                <a:lnTo>
                  <a:pt x="379869" y="51676"/>
                </a:lnTo>
                <a:lnTo>
                  <a:pt x="345071" y="70053"/>
                </a:lnTo>
                <a:lnTo>
                  <a:pt x="345071" y="78727"/>
                </a:lnTo>
                <a:lnTo>
                  <a:pt x="347014" y="83235"/>
                </a:lnTo>
                <a:lnTo>
                  <a:pt x="354749" y="90271"/>
                </a:lnTo>
                <a:lnTo>
                  <a:pt x="360286" y="92036"/>
                </a:lnTo>
                <a:lnTo>
                  <a:pt x="371868" y="92036"/>
                </a:lnTo>
                <a:lnTo>
                  <a:pt x="375945" y="91300"/>
                </a:lnTo>
                <a:lnTo>
                  <a:pt x="383578" y="88430"/>
                </a:lnTo>
                <a:lnTo>
                  <a:pt x="387527" y="85953"/>
                </a:lnTo>
                <a:lnTo>
                  <a:pt x="390639" y="83312"/>
                </a:lnTo>
                <a:lnTo>
                  <a:pt x="391642" y="82461"/>
                </a:lnTo>
                <a:lnTo>
                  <a:pt x="391960" y="85420"/>
                </a:lnTo>
                <a:lnTo>
                  <a:pt x="392087" y="85953"/>
                </a:lnTo>
                <a:lnTo>
                  <a:pt x="392709" y="88239"/>
                </a:lnTo>
                <a:lnTo>
                  <a:pt x="393865" y="90551"/>
                </a:lnTo>
                <a:lnTo>
                  <a:pt x="405485" y="90551"/>
                </a:lnTo>
                <a:close/>
              </a:path>
              <a:path w="600075" h="92075">
                <a:moveTo>
                  <a:pt x="464718" y="24955"/>
                </a:moveTo>
                <a:lnTo>
                  <a:pt x="411416" y="24955"/>
                </a:lnTo>
                <a:lnTo>
                  <a:pt x="411416" y="34163"/>
                </a:lnTo>
                <a:lnTo>
                  <a:pt x="432549" y="34163"/>
                </a:lnTo>
                <a:lnTo>
                  <a:pt x="432549" y="90551"/>
                </a:lnTo>
                <a:lnTo>
                  <a:pt x="443598" y="90551"/>
                </a:lnTo>
                <a:lnTo>
                  <a:pt x="443598" y="34163"/>
                </a:lnTo>
                <a:lnTo>
                  <a:pt x="464718" y="34163"/>
                </a:lnTo>
                <a:lnTo>
                  <a:pt x="464718" y="24955"/>
                </a:lnTo>
                <a:close/>
              </a:path>
              <a:path w="600075" h="92075">
                <a:moveTo>
                  <a:pt x="526948" y="24955"/>
                </a:moveTo>
                <a:lnTo>
                  <a:pt x="515835" y="24955"/>
                </a:lnTo>
                <a:lnTo>
                  <a:pt x="515835" y="52247"/>
                </a:lnTo>
                <a:lnTo>
                  <a:pt x="485013" y="52247"/>
                </a:lnTo>
                <a:lnTo>
                  <a:pt x="485013" y="24955"/>
                </a:lnTo>
                <a:lnTo>
                  <a:pt x="473887" y="24955"/>
                </a:lnTo>
                <a:lnTo>
                  <a:pt x="473887" y="90551"/>
                </a:lnTo>
                <a:lnTo>
                  <a:pt x="485013" y="90551"/>
                </a:lnTo>
                <a:lnTo>
                  <a:pt x="485013" y="61455"/>
                </a:lnTo>
                <a:lnTo>
                  <a:pt x="515835" y="61455"/>
                </a:lnTo>
                <a:lnTo>
                  <a:pt x="515835" y="90551"/>
                </a:lnTo>
                <a:lnTo>
                  <a:pt x="526948" y="90551"/>
                </a:lnTo>
                <a:lnTo>
                  <a:pt x="526948" y="24955"/>
                </a:lnTo>
                <a:close/>
              </a:path>
              <a:path w="600075" h="92075">
                <a:moveTo>
                  <a:pt x="599732" y="56832"/>
                </a:moveTo>
                <a:lnTo>
                  <a:pt x="588302" y="29400"/>
                </a:lnTo>
                <a:lnTo>
                  <a:pt x="588302" y="49237"/>
                </a:lnTo>
                <a:lnTo>
                  <a:pt x="588264" y="66154"/>
                </a:lnTo>
                <a:lnTo>
                  <a:pt x="586486" y="72390"/>
                </a:lnTo>
                <a:lnTo>
                  <a:pt x="579120" y="80797"/>
                </a:lnTo>
                <a:lnTo>
                  <a:pt x="574560" y="82892"/>
                </a:lnTo>
                <a:lnTo>
                  <a:pt x="563486" y="82892"/>
                </a:lnTo>
                <a:lnTo>
                  <a:pt x="558863" y="80784"/>
                </a:lnTo>
                <a:lnTo>
                  <a:pt x="551548" y="72440"/>
                </a:lnTo>
                <a:lnTo>
                  <a:pt x="549706" y="66154"/>
                </a:lnTo>
                <a:lnTo>
                  <a:pt x="549744" y="49237"/>
                </a:lnTo>
                <a:lnTo>
                  <a:pt x="551548" y="43078"/>
                </a:lnTo>
                <a:lnTo>
                  <a:pt x="558876" y="34747"/>
                </a:lnTo>
                <a:lnTo>
                  <a:pt x="563486" y="32677"/>
                </a:lnTo>
                <a:lnTo>
                  <a:pt x="574509" y="32677"/>
                </a:lnTo>
                <a:lnTo>
                  <a:pt x="579094" y="34759"/>
                </a:lnTo>
                <a:lnTo>
                  <a:pt x="586473" y="43129"/>
                </a:lnTo>
                <a:lnTo>
                  <a:pt x="588302" y="49237"/>
                </a:lnTo>
                <a:lnTo>
                  <a:pt x="588302" y="29400"/>
                </a:lnTo>
                <a:lnTo>
                  <a:pt x="585431" y="26428"/>
                </a:lnTo>
                <a:lnTo>
                  <a:pt x="578053" y="23482"/>
                </a:lnTo>
                <a:lnTo>
                  <a:pt x="560933" y="23482"/>
                </a:lnTo>
                <a:lnTo>
                  <a:pt x="538289" y="57759"/>
                </a:lnTo>
                <a:lnTo>
                  <a:pt x="538797" y="65278"/>
                </a:lnTo>
                <a:lnTo>
                  <a:pt x="559854" y="92036"/>
                </a:lnTo>
                <a:lnTo>
                  <a:pt x="574763" y="92036"/>
                </a:lnTo>
                <a:lnTo>
                  <a:pt x="599668" y="65570"/>
                </a:lnTo>
                <a:lnTo>
                  <a:pt x="599732" y="56832"/>
                </a:lnTo>
                <a:close/>
              </a:path>
            </a:pathLst>
          </a:custGeom>
          <a:solidFill>
            <a:srgbClr val="1817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1" name="object 161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8554211" y="3407664"/>
            <a:ext cx="144779" cy="143242"/>
          </a:xfrm>
          <a:prstGeom prst="rect">
            <a:avLst/>
          </a:prstGeom>
        </p:spPr>
      </p:pic>
      <p:grpSp>
        <p:nvGrpSpPr>
          <p:cNvPr id="162" name="object 162"/>
          <p:cNvGrpSpPr/>
          <p:nvPr/>
        </p:nvGrpSpPr>
        <p:grpSpPr>
          <a:xfrm>
            <a:off x="8357433" y="3625151"/>
            <a:ext cx="514984" cy="111125"/>
            <a:chOff x="8357433" y="3625151"/>
            <a:chExt cx="514984" cy="111125"/>
          </a:xfrm>
        </p:grpSpPr>
        <p:pic>
          <p:nvPicPr>
            <p:cNvPr id="163" name="object 16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357433" y="3650174"/>
              <a:ext cx="138823" cy="85656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533320" y="3625151"/>
              <a:ext cx="338790" cy="109998"/>
            </a:xfrm>
            <a:prstGeom prst="rect">
              <a:avLst/>
            </a:prstGeom>
          </p:spPr>
        </p:pic>
      </p:grpSp>
      <p:grpSp>
        <p:nvGrpSpPr>
          <p:cNvPr id="172" name="Группа 171"/>
          <p:cNvGrpSpPr/>
          <p:nvPr/>
        </p:nvGrpSpPr>
        <p:grpSpPr>
          <a:xfrm>
            <a:off x="4592490" y="1161288"/>
            <a:ext cx="1664335" cy="4835908"/>
            <a:chOff x="6184391" y="1161288"/>
            <a:chExt cx="1664335" cy="4835908"/>
          </a:xfrm>
        </p:grpSpPr>
        <p:sp>
          <p:nvSpPr>
            <p:cNvPr id="4" name="object 4"/>
            <p:cNvSpPr/>
            <p:nvPr/>
          </p:nvSpPr>
          <p:spPr>
            <a:xfrm>
              <a:off x="6312404" y="1456946"/>
              <a:ext cx="1428115" cy="4540250"/>
            </a:xfrm>
            <a:custGeom>
              <a:avLst/>
              <a:gdLst/>
              <a:ahLst/>
              <a:cxnLst/>
              <a:rect l="l" t="t" r="r" b="b"/>
              <a:pathLst>
                <a:path w="1428115" h="4540250">
                  <a:moveTo>
                    <a:pt x="1108811" y="0"/>
                  </a:moveTo>
                  <a:lnTo>
                    <a:pt x="319201" y="0"/>
                  </a:lnTo>
                  <a:lnTo>
                    <a:pt x="272021" y="3467"/>
                  </a:lnTo>
                  <a:lnTo>
                    <a:pt x="226999" y="13525"/>
                  </a:lnTo>
                  <a:lnTo>
                    <a:pt x="184619" y="29679"/>
                  </a:lnTo>
                  <a:lnTo>
                    <a:pt x="145389" y="51447"/>
                  </a:lnTo>
                  <a:lnTo>
                    <a:pt x="109778" y="78320"/>
                  </a:lnTo>
                  <a:lnTo>
                    <a:pt x="78282" y="109829"/>
                  </a:lnTo>
                  <a:lnTo>
                    <a:pt x="51434" y="145453"/>
                  </a:lnTo>
                  <a:lnTo>
                    <a:pt x="29654" y="184708"/>
                  </a:lnTo>
                  <a:lnTo>
                    <a:pt x="13525" y="227101"/>
                  </a:lnTo>
                  <a:lnTo>
                    <a:pt x="3467" y="272148"/>
                  </a:lnTo>
                  <a:lnTo>
                    <a:pt x="0" y="319341"/>
                  </a:lnTo>
                  <a:lnTo>
                    <a:pt x="0" y="4220641"/>
                  </a:lnTo>
                  <a:lnTo>
                    <a:pt x="3467" y="4267847"/>
                  </a:lnTo>
                  <a:lnTo>
                    <a:pt x="13525" y="4312881"/>
                  </a:lnTo>
                  <a:lnTo>
                    <a:pt x="29654" y="4355274"/>
                  </a:lnTo>
                  <a:lnTo>
                    <a:pt x="51434" y="4394542"/>
                  </a:lnTo>
                  <a:lnTo>
                    <a:pt x="78282" y="4430166"/>
                  </a:lnTo>
                  <a:lnTo>
                    <a:pt x="109778" y="4461662"/>
                  </a:lnTo>
                  <a:lnTo>
                    <a:pt x="145389" y="4488548"/>
                  </a:lnTo>
                  <a:lnTo>
                    <a:pt x="184619" y="4510316"/>
                  </a:lnTo>
                  <a:lnTo>
                    <a:pt x="226999" y="4526470"/>
                  </a:lnTo>
                  <a:lnTo>
                    <a:pt x="272021" y="4536528"/>
                  </a:lnTo>
                  <a:lnTo>
                    <a:pt x="319201" y="4539996"/>
                  </a:lnTo>
                  <a:lnTo>
                    <a:pt x="1108811" y="4539996"/>
                  </a:lnTo>
                  <a:lnTo>
                    <a:pt x="1155979" y="4536528"/>
                  </a:lnTo>
                  <a:lnTo>
                    <a:pt x="1201000" y="4526470"/>
                  </a:lnTo>
                  <a:lnTo>
                    <a:pt x="1243368" y="4510316"/>
                  </a:lnTo>
                  <a:lnTo>
                    <a:pt x="1282611" y="4488548"/>
                  </a:lnTo>
                  <a:lnTo>
                    <a:pt x="1318209" y="4461662"/>
                  </a:lnTo>
                  <a:lnTo>
                    <a:pt x="1349705" y="4430166"/>
                  </a:lnTo>
                  <a:lnTo>
                    <a:pt x="1376578" y="4394542"/>
                  </a:lnTo>
                  <a:lnTo>
                    <a:pt x="1398333" y="4355274"/>
                  </a:lnTo>
                  <a:lnTo>
                    <a:pt x="1414475" y="4312881"/>
                  </a:lnTo>
                  <a:lnTo>
                    <a:pt x="1424520" y="4267847"/>
                  </a:lnTo>
                  <a:lnTo>
                    <a:pt x="1428000" y="4220641"/>
                  </a:lnTo>
                  <a:lnTo>
                    <a:pt x="1428000" y="319341"/>
                  </a:lnTo>
                  <a:lnTo>
                    <a:pt x="1424520" y="272148"/>
                  </a:lnTo>
                  <a:lnTo>
                    <a:pt x="1414475" y="227101"/>
                  </a:lnTo>
                  <a:lnTo>
                    <a:pt x="1398333" y="184708"/>
                  </a:lnTo>
                  <a:lnTo>
                    <a:pt x="1376578" y="145453"/>
                  </a:lnTo>
                  <a:lnTo>
                    <a:pt x="1349705" y="109829"/>
                  </a:lnTo>
                  <a:lnTo>
                    <a:pt x="1318209" y="78320"/>
                  </a:lnTo>
                  <a:lnTo>
                    <a:pt x="1282611" y="51447"/>
                  </a:lnTo>
                  <a:lnTo>
                    <a:pt x="1243368" y="29679"/>
                  </a:lnTo>
                  <a:lnTo>
                    <a:pt x="1201000" y="13525"/>
                  </a:lnTo>
                  <a:lnTo>
                    <a:pt x="1155979" y="3467"/>
                  </a:lnTo>
                  <a:lnTo>
                    <a:pt x="1108811" y="0"/>
                  </a:lnTo>
                  <a:close/>
                </a:path>
              </a:pathLst>
            </a:custGeom>
            <a:solidFill>
              <a:srgbClr val="FCD2CA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954011" y="3512820"/>
              <a:ext cx="144779" cy="144779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954011" y="2377440"/>
              <a:ext cx="144779" cy="144779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954011" y="2657856"/>
              <a:ext cx="144779" cy="143255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439019" y="1914028"/>
              <a:ext cx="1179635" cy="244934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6723392" y="2832150"/>
              <a:ext cx="600075" cy="92075"/>
            </a:xfrm>
            <a:custGeom>
              <a:avLst/>
              <a:gdLst/>
              <a:ahLst/>
              <a:cxnLst/>
              <a:rect l="l" t="t" r="r" b="b"/>
              <a:pathLst>
                <a:path w="600075" h="92075">
                  <a:moveTo>
                    <a:pt x="68249" y="58635"/>
                  </a:moveTo>
                  <a:lnTo>
                    <a:pt x="55333" y="41770"/>
                  </a:lnTo>
                  <a:lnTo>
                    <a:pt x="55333" y="60794"/>
                  </a:lnTo>
                  <a:lnTo>
                    <a:pt x="55333" y="69811"/>
                  </a:lnTo>
                  <a:lnTo>
                    <a:pt x="53721" y="73761"/>
                  </a:lnTo>
                  <a:lnTo>
                    <a:pt x="47256" y="79032"/>
                  </a:lnTo>
                  <a:lnTo>
                    <a:pt x="42405" y="80352"/>
                  </a:lnTo>
                  <a:lnTo>
                    <a:pt x="11976" y="80352"/>
                  </a:lnTo>
                  <a:lnTo>
                    <a:pt x="11976" y="48907"/>
                  </a:lnTo>
                  <a:lnTo>
                    <a:pt x="35928" y="48907"/>
                  </a:lnTo>
                  <a:lnTo>
                    <a:pt x="55333" y="60794"/>
                  </a:lnTo>
                  <a:lnTo>
                    <a:pt x="55333" y="41770"/>
                  </a:lnTo>
                  <a:lnTo>
                    <a:pt x="47929" y="39357"/>
                  </a:lnTo>
                  <a:lnTo>
                    <a:pt x="41579" y="38608"/>
                  </a:lnTo>
                  <a:lnTo>
                    <a:pt x="11976" y="38608"/>
                  </a:lnTo>
                  <a:lnTo>
                    <a:pt x="11976" y="10693"/>
                  </a:lnTo>
                  <a:lnTo>
                    <a:pt x="58737" y="10693"/>
                  </a:lnTo>
                  <a:lnTo>
                    <a:pt x="58737" y="0"/>
                  </a:lnTo>
                  <a:lnTo>
                    <a:pt x="0" y="0"/>
                  </a:lnTo>
                  <a:lnTo>
                    <a:pt x="0" y="90551"/>
                  </a:lnTo>
                  <a:lnTo>
                    <a:pt x="45161" y="90551"/>
                  </a:lnTo>
                  <a:lnTo>
                    <a:pt x="68249" y="68808"/>
                  </a:lnTo>
                  <a:lnTo>
                    <a:pt x="68249" y="58635"/>
                  </a:lnTo>
                  <a:close/>
                </a:path>
                <a:path w="600075" h="92075">
                  <a:moveTo>
                    <a:pt x="135648" y="57619"/>
                  </a:moveTo>
                  <a:lnTo>
                    <a:pt x="127444" y="32613"/>
                  </a:lnTo>
                  <a:lnTo>
                    <a:pt x="127304" y="32423"/>
                  </a:lnTo>
                  <a:lnTo>
                    <a:pt x="123913" y="28778"/>
                  </a:lnTo>
                  <a:lnTo>
                    <a:pt x="123913" y="51447"/>
                  </a:lnTo>
                  <a:lnTo>
                    <a:pt x="87287" y="51447"/>
                  </a:lnTo>
                  <a:lnTo>
                    <a:pt x="87655" y="45720"/>
                  </a:lnTo>
                  <a:lnTo>
                    <a:pt x="89585" y="41148"/>
                  </a:lnTo>
                  <a:lnTo>
                    <a:pt x="96545" y="34315"/>
                  </a:lnTo>
                  <a:lnTo>
                    <a:pt x="100825" y="32613"/>
                  </a:lnTo>
                  <a:lnTo>
                    <a:pt x="111582" y="32613"/>
                  </a:lnTo>
                  <a:lnTo>
                    <a:pt x="116166" y="34747"/>
                  </a:lnTo>
                  <a:lnTo>
                    <a:pt x="122008" y="41783"/>
                  </a:lnTo>
                  <a:lnTo>
                    <a:pt x="123418" y="45923"/>
                  </a:lnTo>
                  <a:lnTo>
                    <a:pt x="123913" y="51447"/>
                  </a:lnTo>
                  <a:lnTo>
                    <a:pt x="123913" y="28778"/>
                  </a:lnTo>
                  <a:lnTo>
                    <a:pt x="121754" y="26441"/>
                  </a:lnTo>
                  <a:lnTo>
                    <a:pt x="114579" y="23469"/>
                  </a:lnTo>
                  <a:lnTo>
                    <a:pt x="96748" y="23469"/>
                  </a:lnTo>
                  <a:lnTo>
                    <a:pt x="75234" y="57619"/>
                  </a:lnTo>
                  <a:lnTo>
                    <a:pt x="75247" y="59258"/>
                  </a:lnTo>
                  <a:lnTo>
                    <a:pt x="96837" y="92024"/>
                  </a:lnTo>
                  <a:lnTo>
                    <a:pt x="114046" y="92024"/>
                  </a:lnTo>
                  <a:lnTo>
                    <a:pt x="120319" y="90170"/>
                  </a:lnTo>
                  <a:lnTo>
                    <a:pt x="129959" y="82880"/>
                  </a:lnTo>
                  <a:lnTo>
                    <a:pt x="130111" y="82765"/>
                  </a:lnTo>
                  <a:lnTo>
                    <a:pt x="133464" y="77533"/>
                  </a:lnTo>
                  <a:lnTo>
                    <a:pt x="135267" y="70827"/>
                  </a:lnTo>
                  <a:lnTo>
                    <a:pt x="123786" y="69418"/>
                  </a:lnTo>
                  <a:lnTo>
                    <a:pt x="122097" y="74104"/>
                  </a:lnTo>
                  <a:lnTo>
                    <a:pt x="119824" y="77533"/>
                  </a:lnTo>
                  <a:lnTo>
                    <a:pt x="114046" y="81813"/>
                  </a:lnTo>
                  <a:lnTo>
                    <a:pt x="110566" y="82880"/>
                  </a:lnTo>
                  <a:lnTo>
                    <a:pt x="101015" y="82880"/>
                  </a:lnTo>
                  <a:lnTo>
                    <a:pt x="96456" y="80962"/>
                  </a:lnTo>
                  <a:lnTo>
                    <a:pt x="89128" y="73317"/>
                  </a:lnTo>
                  <a:lnTo>
                    <a:pt x="87071" y="67792"/>
                  </a:lnTo>
                  <a:lnTo>
                    <a:pt x="86664" y="60591"/>
                  </a:lnTo>
                  <a:lnTo>
                    <a:pt x="135585" y="60591"/>
                  </a:lnTo>
                  <a:lnTo>
                    <a:pt x="135648" y="57619"/>
                  </a:lnTo>
                  <a:close/>
                </a:path>
                <a:path w="600075" h="92075">
                  <a:moveTo>
                    <a:pt x="201193" y="67932"/>
                  </a:moveTo>
                  <a:lnTo>
                    <a:pt x="190258" y="66522"/>
                  </a:lnTo>
                  <a:lnTo>
                    <a:pt x="189471" y="72072"/>
                  </a:lnTo>
                  <a:lnTo>
                    <a:pt x="187629" y="76200"/>
                  </a:lnTo>
                  <a:lnTo>
                    <a:pt x="181775" y="81559"/>
                  </a:lnTo>
                  <a:lnTo>
                    <a:pt x="178130" y="82880"/>
                  </a:lnTo>
                  <a:lnTo>
                    <a:pt x="168325" y="82880"/>
                  </a:lnTo>
                  <a:lnTo>
                    <a:pt x="163931" y="80886"/>
                  </a:lnTo>
                  <a:lnTo>
                    <a:pt x="157175" y="72898"/>
                  </a:lnTo>
                  <a:lnTo>
                    <a:pt x="155486" y="66497"/>
                  </a:lnTo>
                  <a:lnTo>
                    <a:pt x="155486" y="48996"/>
                  </a:lnTo>
                  <a:lnTo>
                    <a:pt x="157238" y="42646"/>
                  </a:lnTo>
                  <a:lnTo>
                    <a:pt x="164236" y="34620"/>
                  </a:lnTo>
                  <a:lnTo>
                    <a:pt x="168795" y="32613"/>
                  </a:lnTo>
                  <a:lnTo>
                    <a:pt x="178092" y="32613"/>
                  </a:lnTo>
                  <a:lnTo>
                    <a:pt x="181254" y="33718"/>
                  </a:lnTo>
                  <a:lnTo>
                    <a:pt x="186486" y="38176"/>
                  </a:lnTo>
                  <a:lnTo>
                    <a:pt x="188302" y="41478"/>
                  </a:lnTo>
                  <a:lnTo>
                    <a:pt x="189344" y="45885"/>
                  </a:lnTo>
                  <a:lnTo>
                    <a:pt x="200139" y="44221"/>
                  </a:lnTo>
                  <a:lnTo>
                    <a:pt x="198869" y="37604"/>
                  </a:lnTo>
                  <a:lnTo>
                    <a:pt x="195961" y="32473"/>
                  </a:lnTo>
                  <a:lnTo>
                    <a:pt x="186905" y="25273"/>
                  </a:lnTo>
                  <a:lnTo>
                    <a:pt x="181076" y="23469"/>
                  </a:lnTo>
                  <a:lnTo>
                    <a:pt x="168313" y="23469"/>
                  </a:lnTo>
                  <a:lnTo>
                    <a:pt x="144056" y="50914"/>
                  </a:lnTo>
                  <a:lnTo>
                    <a:pt x="144056" y="58000"/>
                  </a:lnTo>
                  <a:lnTo>
                    <a:pt x="164922" y="92036"/>
                  </a:lnTo>
                  <a:lnTo>
                    <a:pt x="181051" y="92036"/>
                  </a:lnTo>
                  <a:lnTo>
                    <a:pt x="187096" y="89903"/>
                  </a:lnTo>
                  <a:lnTo>
                    <a:pt x="196938" y="81368"/>
                  </a:lnTo>
                  <a:lnTo>
                    <a:pt x="199999" y="75476"/>
                  </a:lnTo>
                  <a:lnTo>
                    <a:pt x="201193" y="67932"/>
                  </a:lnTo>
                  <a:close/>
                </a:path>
                <a:path w="600075" h="92075">
                  <a:moveTo>
                    <a:pt x="261899" y="24942"/>
                  </a:moveTo>
                  <a:lnTo>
                    <a:pt x="210134" y="24942"/>
                  </a:lnTo>
                  <a:lnTo>
                    <a:pt x="210134" y="90538"/>
                  </a:lnTo>
                  <a:lnTo>
                    <a:pt x="221259" y="90538"/>
                  </a:lnTo>
                  <a:lnTo>
                    <a:pt x="221259" y="34150"/>
                  </a:lnTo>
                  <a:lnTo>
                    <a:pt x="250774" y="34150"/>
                  </a:lnTo>
                  <a:lnTo>
                    <a:pt x="250774" y="90538"/>
                  </a:lnTo>
                  <a:lnTo>
                    <a:pt x="261899" y="90538"/>
                  </a:lnTo>
                  <a:lnTo>
                    <a:pt x="261899" y="24942"/>
                  </a:lnTo>
                  <a:close/>
                </a:path>
                <a:path w="600075" h="92075">
                  <a:moveTo>
                    <a:pt x="334251" y="24942"/>
                  </a:moveTo>
                  <a:lnTo>
                    <a:pt x="282613" y="24942"/>
                  </a:lnTo>
                  <a:lnTo>
                    <a:pt x="282613" y="73863"/>
                  </a:lnTo>
                  <a:lnTo>
                    <a:pt x="282448" y="77216"/>
                  </a:lnTo>
                  <a:lnTo>
                    <a:pt x="281800" y="79273"/>
                  </a:lnTo>
                  <a:lnTo>
                    <a:pt x="281139" y="80035"/>
                  </a:lnTo>
                  <a:lnTo>
                    <a:pt x="279171" y="80975"/>
                  </a:lnTo>
                  <a:lnTo>
                    <a:pt x="277520" y="81216"/>
                  </a:lnTo>
                  <a:lnTo>
                    <a:pt x="270319" y="81216"/>
                  </a:lnTo>
                  <a:lnTo>
                    <a:pt x="270319" y="90474"/>
                  </a:lnTo>
                  <a:lnTo>
                    <a:pt x="273710" y="90817"/>
                  </a:lnTo>
                  <a:lnTo>
                    <a:pt x="276682" y="90970"/>
                  </a:lnTo>
                  <a:lnTo>
                    <a:pt x="283476" y="90970"/>
                  </a:lnTo>
                  <a:lnTo>
                    <a:pt x="293738" y="74434"/>
                  </a:lnTo>
                  <a:lnTo>
                    <a:pt x="293738" y="34150"/>
                  </a:lnTo>
                  <a:lnTo>
                    <a:pt x="323189" y="34150"/>
                  </a:lnTo>
                  <a:lnTo>
                    <a:pt x="323189" y="90538"/>
                  </a:lnTo>
                  <a:lnTo>
                    <a:pt x="334251" y="90538"/>
                  </a:lnTo>
                  <a:lnTo>
                    <a:pt x="334251" y="24942"/>
                  </a:lnTo>
                  <a:close/>
                </a:path>
                <a:path w="600075" h="92075">
                  <a:moveTo>
                    <a:pt x="405485" y="90538"/>
                  </a:moveTo>
                  <a:lnTo>
                    <a:pt x="401967" y="57619"/>
                  </a:lnTo>
                  <a:lnTo>
                    <a:pt x="401866" y="41478"/>
                  </a:lnTo>
                  <a:lnTo>
                    <a:pt x="401777" y="39878"/>
                  </a:lnTo>
                  <a:lnTo>
                    <a:pt x="401408" y="37973"/>
                  </a:lnTo>
                  <a:lnTo>
                    <a:pt x="400748" y="34925"/>
                  </a:lnTo>
                  <a:lnTo>
                    <a:pt x="399707" y="32664"/>
                  </a:lnTo>
                  <a:lnTo>
                    <a:pt x="399592" y="32410"/>
                  </a:lnTo>
                  <a:lnTo>
                    <a:pt x="396290" y="28409"/>
                  </a:lnTo>
                  <a:lnTo>
                    <a:pt x="393725" y="26746"/>
                  </a:lnTo>
                  <a:lnTo>
                    <a:pt x="386727" y="24117"/>
                  </a:lnTo>
                  <a:lnTo>
                    <a:pt x="382168" y="23469"/>
                  </a:lnTo>
                  <a:lnTo>
                    <a:pt x="370928" y="23469"/>
                  </a:lnTo>
                  <a:lnTo>
                    <a:pt x="346989" y="43649"/>
                  </a:lnTo>
                  <a:lnTo>
                    <a:pt x="357860" y="45148"/>
                  </a:lnTo>
                  <a:lnTo>
                    <a:pt x="359054" y="40487"/>
                  </a:lnTo>
                  <a:lnTo>
                    <a:pt x="360895" y="37249"/>
                  </a:lnTo>
                  <a:lnTo>
                    <a:pt x="365887" y="33578"/>
                  </a:lnTo>
                  <a:lnTo>
                    <a:pt x="369747" y="32664"/>
                  </a:lnTo>
                  <a:lnTo>
                    <a:pt x="380568" y="32664"/>
                  </a:lnTo>
                  <a:lnTo>
                    <a:pt x="384784" y="33921"/>
                  </a:lnTo>
                  <a:lnTo>
                    <a:pt x="389737" y="38290"/>
                  </a:lnTo>
                  <a:lnTo>
                    <a:pt x="390779" y="41478"/>
                  </a:lnTo>
                  <a:lnTo>
                    <a:pt x="390715" y="48895"/>
                  </a:lnTo>
                  <a:lnTo>
                    <a:pt x="390715" y="57619"/>
                  </a:lnTo>
                  <a:lnTo>
                    <a:pt x="374434" y="83299"/>
                  </a:lnTo>
                  <a:lnTo>
                    <a:pt x="365823" y="83299"/>
                  </a:lnTo>
                  <a:lnTo>
                    <a:pt x="362546" y="82321"/>
                  </a:lnTo>
                  <a:lnTo>
                    <a:pt x="358063" y="78371"/>
                  </a:lnTo>
                  <a:lnTo>
                    <a:pt x="356997" y="76060"/>
                  </a:lnTo>
                  <a:lnTo>
                    <a:pt x="356933" y="71005"/>
                  </a:lnTo>
                  <a:lnTo>
                    <a:pt x="357454" y="69240"/>
                  </a:lnTo>
                  <a:lnTo>
                    <a:pt x="380631" y="60655"/>
                  </a:lnTo>
                  <a:lnTo>
                    <a:pt x="386689" y="59258"/>
                  </a:lnTo>
                  <a:lnTo>
                    <a:pt x="390715" y="57619"/>
                  </a:lnTo>
                  <a:lnTo>
                    <a:pt x="390715" y="48895"/>
                  </a:lnTo>
                  <a:lnTo>
                    <a:pt x="386473" y="50393"/>
                  </a:lnTo>
                  <a:lnTo>
                    <a:pt x="379869" y="51663"/>
                  </a:lnTo>
                  <a:lnTo>
                    <a:pt x="345071" y="70040"/>
                  </a:lnTo>
                  <a:lnTo>
                    <a:pt x="345071" y="78714"/>
                  </a:lnTo>
                  <a:lnTo>
                    <a:pt x="347014" y="83223"/>
                  </a:lnTo>
                  <a:lnTo>
                    <a:pt x="354749" y="90258"/>
                  </a:lnTo>
                  <a:lnTo>
                    <a:pt x="360286" y="92024"/>
                  </a:lnTo>
                  <a:lnTo>
                    <a:pt x="371868" y="92024"/>
                  </a:lnTo>
                  <a:lnTo>
                    <a:pt x="375945" y="91287"/>
                  </a:lnTo>
                  <a:lnTo>
                    <a:pt x="383578" y="88417"/>
                  </a:lnTo>
                  <a:lnTo>
                    <a:pt x="387527" y="85940"/>
                  </a:lnTo>
                  <a:lnTo>
                    <a:pt x="390639" y="83299"/>
                  </a:lnTo>
                  <a:lnTo>
                    <a:pt x="391642" y="82448"/>
                  </a:lnTo>
                  <a:lnTo>
                    <a:pt x="391960" y="85407"/>
                  </a:lnTo>
                  <a:lnTo>
                    <a:pt x="392087" y="85940"/>
                  </a:lnTo>
                  <a:lnTo>
                    <a:pt x="392709" y="88226"/>
                  </a:lnTo>
                  <a:lnTo>
                    <a:pt x="393865" y="90538"/>
                  </a:lnTo>
                  <a:lnTo>
                    <a:pt x="405485" y="90538"/>
                  </a:lnTo>
                  <a:close/>
                </a:path>
                <a:path w="600075" h="92075">
                  <a:moveTo>
                    <a:pt x="464718" y="24942"/>
                  </a:moveTo>
                  <a:lnTo>
                    <a:pt x="411416" y="24942"/>
                  </a:lnTo>
                  <a:lnTo>
                    <a:pt x="411416" y="34150"/>
                  </a:lnTo>
                  <a:lnTo>
                    <a:pt x="432549" y="34150"/>
                  </a:lnTo>
                  <a:lnTo>
                    <a:pt x="432549" y="90538"/>
                  </a:lnTo>
                  <a:lnTo>
                    <a:pt x="443598" y="90538"/>
                  </a:lnTo>
                  <a:lnTo>
                    <a:pt x="443598" y="34150"/>
                  </a:lnTo>
                  <a:lnTo>
                    <a:pt x="464718" y="34150"/>
                  </a:lnTo>
                  <a:lnTo>
                    <a:pt x="464718" y="24942"/>
                  </a:lnTo>
                  <a:close/>
                </a:path>
                <a:path w="600075" h="92075">
                  <a:moveTo>
                    <a:pt x="526948" y="24942"/>
                  </a:moveTo>
                  <a:lnTo>
                    <a:pt x="515835" y="24942"/>
                  </a:lnTo>
                  <a:lnTo>
                    <a:pt x="515835" y="52235"/>
                  </a:lnTo>
                  <a:lnTo>
                    <a:pt x="485013" y="52235"/>
                  </a:lnTo>
                  <a:lnTo>
                    <a:pt x="485013" y="24942"/>
                  </a:lnTo>
                  <a:lnTo>
                    <a:pt x="473887" y="24942"/>
                  </a:lnTo>
                  <a:lnTo>
                    <a:pt x="473887" y="90538"/>
                  </a:lnTo>
                  <a:lnTo>
                    <a:pt x="485013" y="90538"/>
                  </a:lnTo>
                  <a:lnTo>
                    <a:pt x="485013" y="61442"/>
                  </a:lnTo>
                  <a:lnTo>
                    <a:pt x="515835" y="61442"/>
                  </a:lnTo>
                  <a:lnTo>
                    <a:pt x="515835" y="90538"/>
                  </a:lnTo>
                  <a:lnTo>
                    <a:pt x="526948" y="90538"/>
                  </a:lnTo>
                  <a:lnTo>
                    <a:pt x="526948" y="24942"/>
                  </a:lnTo>
                  <a:close/>
                </a:path>
                <a:path w="600075" h="92075">
                  <a:moveTo>
                    <a:pt x="599732" y="56819"/>
                  </a:moveTo>
                  <a:lnTo>
                    <a:pt x="588302" y="29387"/>
                  </a:lnTo>
                  <a:lnTo>
                    <a:pt x="588302" y="49225"/>
                  </a:lnTo>
                  <a:lnTo>
                    <a:pt x="588264" y="66141"/>
                  </a:lnTo>
                  <a:lnTo>
                    <a:pt x="586486" y="72377"/>
                  </a:lnTo>
                  <a:lnTo>
                    <a:pt x="579120" y="80784"/>
                  </a:lnTo>
                  <a:lnTo>
                    <a:pt x="574560" y="82880"/>
                  </a:lnTo>
                  <a:lnTo>
                    <a:pt x="563486" y="82880"/>
                  </a:lnTo>
                  <a:lnTo>
                    <a:pt x="558863" y="80772"/>
                  </a:lnTo>
                  <a:lnTo>
                    <a:pt x="551548" y="72428"/>
                  </a:lnTo>
                  <a:lnTo>
                    <a:pt x="549706" y="66141"/>
                  </a:lnTo>
                  <a:lnTo>
                    <a:pt x="549744" y="49225"/>
                  </a:lnTo>
                  <a:lnTo>
                    <a:pt x="551548" y="43065"/>
                  </a:lnTo>
                  <a:lnTo>
                    <a:pt x="558876" y="34734"/>
                  </a:lnTo>
                  <a:lnTo>
                    <a:pt x="563486" y="32664"/>
                  </a:lnTo>
                  <a:lnTo>
                    <a:pt x="574509" y="32664"/>
                  </a:lnTo>
                  <a:lnTo>
                    <a:pt x="579094" y="34747"/>
                  </a:lnTo>
                  <a:lnTo>
                    <a:pt x="586473" y="43116"/>
                  </a:lnTo>
                  <a:lnTo>
                    <a:pt x="588302" y="49225"/>
                  </a:lnTo>
                  <a:lnTo>
                    <a:pt x="588302" y="29387"/>
                  </a:lnTo>
                  <a:lnTo>
                    <a:pt x="585431" y="26416"/>
                  </a:lnTo>
                  <a:lnTo>
                    <a:pt x="578053" y="23469"/>
                  </a:lnTo>
                  <a:lnTo>
                    <a:pt x="560933" y="23469"/>
                  </a:lnTo>
                  <a:lnTo>
                    <a:pt x="538289" y="57746"/>
                  </a:lnTo>
                  <a:lnTo>
                    <a:pt x="538797" y="65265"/>
                  </a:lnTo>
                  <a:lnTo>
                    <a:pt x="559854" y="92024"/>
                  </a:lnTo>
                  <a:lnTo>
                    <a:pt x="574763" y="92024"/>
                  </a:lnTo>
                  <a:lnTo>
                    <a:pt x="599668" y="65570"/>
                  </a:lnTo>
                  <a:lnTo>
                    <a:pt x="599732" y="56819"/>
                  </a:lnTo>
                  <a:close/>
                </a:path>
              </a:pathLst>
            </a:custGeom>
            <a:solidFill>
              <a:srgbClr val="1817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723151" y="3220351"/>
              <a:ext cx="600075" cy="92075"/>
            </a:xfrm>
            <a:custGeom>
              <a:avLst/>
              <a:gdLst/>
              <a:ahLst/>
              <a:cxnLst/>
              <a:rect l="l" t="t" r="r" b="b"/>
              <a:pathLst>
                <a:path w="600075" h="92075">
                  <a:moveTo>
                    <a:pt x="68249" y="58635"/>
                  </a:moveTo>
                  <a:lnTo>
                    <a:pt x="55333" y="41770"/>
                  </a:lnTo>
                  <a:lnTo>
                    <a:pt x="55333" y="60794"/>
                  </a:lnTo>
                  <a:lnTo>
                    <a:pt x="55333" y="69811"/>
                  </a:lnTo>
                  <a:lnTo>
                    <a:pt x="53721" y="73761"/>
                  </a:lnTo>
                  <a:lnTo>
                    <a:pt x="47244" y="79032"/>
                  </a:lnTo>
                  <a:lnTo>
                    <a:pt x="42405" y="80352"/>
                  </a:lnTo>
                  <a:lnTo>
                    <a:pt x="11976" y="80352"/>
                  </a:lnTo>
                  <a:lnTo>
                    <a:pt x="11976" y="48907"/>
                  </a:lnTo>
                  <a:lnTo>
                    <a:pt x="35928" y="48907"/>
                  </a:lnTo>
                  <a:lnTo>
                    <a:pt x="55333" y="60794"/>
                  </a:lnTo>
                  <a:lnTo>
                    <a:pt x="55333" y="41770"/>
                  </a:lnTo>
                  <a:lnTo>
                    <a:pt x="47929" y="39357"/>
                  </a:lnTo>
                  <a:lnTo>
                    <a:pt x="41579" y="38608"/>
                  </a:lnTo>
                  <a:lnTo>
                    <a:pt x="11976" y="38608"/>
                  </a:lnTo>
                  <a:lnTo>
                    <a:pt x="11976" y="10693"/>
                  </a:lnTo>
                  <a:lnTo>
                    <a:pt x="58737" y="10693"/>
                  </a:lnTo>
                  <a:lnTo>
                    <a:pt x="58737" y="0"/>
                  </a:lnTo>
                  <a:lnTo>
                    <a:pt x="0" y="0"/>
                  </a:lnTo>
                  <a:lnTo>
                    <a:pt x="0" y="90551"/>
                  </a:lnTo>
                  <a:lnTo>
                    <a:pt x="45161" y="90551"/>
                  </a:lnTo>
                  <a:lnTo>
                    <a:pt x="52031" y="89293"/>
                  </a:lnTo>
                  <a:lnTo>
                    <a:pt x="60109" y="84277"/>
                  </a:lnTo>
                  <a:lnTo>
                    <a:pt x="63144" y="81026"/>
                  </a:lnTo>
                  <a:lnTo>
                    <a:pt x="63487" y="80352"/>
                  </a:lnTo>
                  <a:lnTo>
                    <a:pt x="65176" y="77050"/>
                  </a:lnTo>
                  <a:lnTo>
                    <a:pt x="67233" y="73088"/>
                  </a:lnTo>
                  <a:lnTo>
                    <a:pt x="68249" y="68808"/>
                  </a:lnTo>
                  <a:lnTo>
                    <a:pt x="68249" y="58635"/>
                  </a:lnTo>
                  <a:close/>
                </a:path>
                <a:path w="600075" h="92075">
                  <a:moveTo>
                    <a:pt x="135636" y="57632"/>
                  </a:moveTo>
                  <a:lnTo>
                    <a:pt x="135216" y="51460"/>
                  </a:lnTo>
                  <a:lnTo>
                    <a:pt x="135115" y="49961"/>
                  </a:lnTo>
                  <a:lnTo>
                    <a:pt x="133553" y="43205"/>
                  </a:lnTo>
                  <a:lnTo>
                    <a:pt x="130949" y="37363"/>
                  </a:lnTo>
                  <a:lnTo>
                    <a:pt x="127431" y="32626"/>
                  </a:lnTo>
                  <a:lnTo>
                    <a:pt x="127292" y="32435"/>
                  </a:lnTo>
                  <a:lnTo>
                    <a:pt x="123901" y="28790"/>
                  </a:lnTo>
                  <a:lnTo>
                    <a:pt x="123901" y="51460"/>
                  </a:lnTo>
                  <a:lnTo>
                    <a:pt x="87274" y="51460"/>
                  </a:lnTo>
                  <a:lnTo>
                    <a:pt x="87630" y="45732"/>
                  </a:lnTo>
                  <a:lnTo>
                    <a:pt x="89573" y="41160"/>
                  </a:lnTo>
                  <a:lnTo>
                    <a:pt x="96532" y="34328"/>
                  </a:lnTo>
                  <a:lnTo>
                    <a:pt x="100812" y="32626"/>
                  </a:lnTo>
                  <a:lnTo>
                    <a:pt x="111556" y="32626"/>
                  </a:lnTo>
                  <a:lnTo>
                    <a:pt x="116154" y="34759"/>
                  </a:lnTo>
                  <a:lnTo>
                    <a:pt x="121996" y="41795"/>
                  </a:lnTo>
                  <a:lnTo>
                    <a:pt x="123405" y="45935"/>
                  </a:lnTo>
                  <a:lnTo>
                    <a:pt x="123901" y="51460"/>
                  </a:lnTo>
                  <a:lnTo>
                    <a:pt x="123901" y="28790"/>
                  </a:lnTo>
                  <a:lnTo>
                    <a:pt x="121729" y="26454"/>
                  </a:lnTo>
                  <a:lnTo>
                    <a:pt x="114566" y="23482"/>
                  </a:lnTo>
                  <a:lnTo>
                    <a:pt x="96735" y="23482"/>
                  </a:lnTo>
                  <a:lnTo>
                    <a:pt x="75158" y="58305"/>
                  </a:lnTo>
                  <a:lnTo>
                    <a:pt x="75692" y="65862"/>
                  </a:lnTo>
                  <a:lnTo>
                    <a:pt x="96824" y="92036"/>
                  </a:lnTo>
                  <a:lnTo>
                    <a:pt x="114020" y="92036"/>
                  </a:lnTo>
                  <a:lnTo>
                    <a:pt x="120294" y="90182"/>
                  </a:lnTo>
                  <a:lnTo>
                    <a:pt x="129933" y="82892"/>
                  </a:lnTo>
                  <a:lnTo>
                    <a:pt x="130086" y="82778"/>
                  </a:lnTo>
                  <a:lnTo>
                    <a:pt x="133451" y="77571"/>
                  </a:lnTo>
                  <a:lnTo>
                    <a:pt x="135255" y="70840"/>
                  </a:lnTo>
                  <a:lnTo>
                    <a:pt x="123774" y="69430"/>
                  </a:lnTo>
                  <a:lnTo>
                    <a:pt x="122085" y="74117"/>
                  </a:lnTo>
                  <a:lnTo>
                    <a:pt x="119799" y="77546"/>
                  </a:lnTo>
                  <a:lnTo>
                    <a:pt x="114020" y="81826"/>
                  </a:lnTo>
                  <a:lnTo>
                    <a:pt x="110553" y="82892"/>
                  </a:lnTo>
                  <a:lnTo>
                    <a:pt x="101003" y="82892"/>
                  </a:lnTo>
                  <a:lnTo>
                    <a:pt x="96431" y="80975"/>
                  </a:lnTo>
                  <a:lnTo>
                    <a:pt x="92773" y="77139"/>
                  </a:lnTo>
                  <a:lnTo>
                    <a:pt x="89103" y="73329"/>
                  </a:lnTo>
                  <a:lnTo>
                    <a:pt x="87058" y="67805"/>
                  </a:lnTo>
                  <a:lnTo>
                    <a:pt x="86652" y="60604"/>
                  </a:lnTo>
                  <a:lnTo>
                    <a:pt x="135572" y="60604"/>
                  </a:lnTo>
                  <a:lnTo>
                    <a:pt x="135636" y="57632"/>
                  </a:lnTo>
                  <a:close/>
                </a:path>
                <a:path w="600075" h="92075">
                  <a:moveTo>
                    <a:pt x="201180" y="67932"/>
                  </a:moveTo>
                  <a:lnTo>
                    <a:pt x="190258" y="66522"/>
                  </a:lnTo>
                  <a:lnTo>
                    <a:pt x="189471" y="72072"/>
                  </a:lnTo>
                  <a:lnTo>
                    <a:pt x="187617" y="76200"/>
                  </a:lnTo>
                  <a:lnTo>
                    <a:pt x="181775" y="81559"/>
                  </a:lnTo>
                  <a:lnTo>
                    <a:pt x="178130" y="82880"/>
                  </a:lnTo>
                  <a:lnTo>
                    <a:pt x="168325" y="82880"/>
                  </a:lnTo>
                  <a:lnTo>
                    <a:pt x="163931" y="80886"/>
                  </a:lnTo>
                  <a:lnTo>
                    <a:pt x="157175" y="72898"/>
                  </a:lnTo>
                  <a:lnTo>
                    <a:pt x="155486" y="66497"/>
                  </a:lnTo>
                  <a:lnTo>
                    <a:pt x="155486" y="48996"/>
                  </a:lnTo>
                  <a:lnTo>
                    <a:pt x="157226" y="42646"/>
                  </a:lnTo>
                  <a:lnTo>
                    <a:pt x="164236" y="34620"/>
                  </a:lnTo>
                  <a:lnTo>
                    <a:pt x="168783" y="32613"/>
                  </a:lnTo>
                  <a:lnTo>
                    <a:pt x="178092" y="32613"/>
                  </a:lnTo>
                  <a:lnTo>
                    <a:pt x="181254" y="33718"/>
                  </a:lnTo>
                  <a:lnTo>
                    <a:pt x="186474" y="38176"/>
                  </a:lnTo>
                  <a:lnTo>
                    <a:pt x="188302" y="41478"/>
                  </a:lnTo>
                  <a:lnTo>
                    <a:pt x="189331" y="45885"/>
                  </a:lnTo>
                  <a:lnTo>
                    <a:pt x="200139" y="44221"/>
                  </a:lnTo>
                  <a:lnTo>
                    <a:pt x="198869" y="37604"/>
                  </a:lnTo>
                  <a:lnTo>
                    <a:pt x="195961" y="32473"/>
                  </a:lnTo>
                  <a:lnTo>
                    <a:pt x="186893" y="25273"/>
                  </a:lnTo>
                  <a:lnTo>
                    <a:pt x="181063" y="23469"/>
                  </a:lnTo>
                  <a:lnTo>
                    <a:pt x="168300" y="23469"/>
                  </a:lnTo>
                  <a:lnTo>
                    <a:pt x="144056" y="50914"/>
                  </a:lnTo>
                  <a:lnTo>
                    <a:pt x="144056" y="58000"/>
                  </a:lnTo>
                  <a:lnTo>
                    <a:pt x="164909" y="92036"/>
                  </a:lnTo>
                  <a:lnTo>
                    <a:pt x="181051" y="92036"/>
                  </a:lnTo>
                  <a:lnTo>
                    <a:pt x="187096" y="89903"/>
                  </a:lnTo>
                  <a:lnTo>
                    <a:pt x="196926" y="81368"/>
                  </a:lnTo>
                  <a:lnTo>
                    <a:pt x="199999" y="75476"/>
                  </a:lnTo>
                  <a:lnTo>
                    <a:pt x="201180" y="67932"/>
                  </a:lnTo>
                  <a:close/>
                </a:path>
                <a:path w="600075" h="92075">
                  <a:moveTo>
                    <a:pt x="261759" y="24955"/>
                  </a:moveTo>
                  <a:lnTo>
                    <a:pt x="210007" y="24955"/>
                  </a:lnTo>
                  <a:lnTo>
                    <a:pt x="210007" y="90551"/>
                  </a:lnTo>
                  <a:lnTo>
                    <a:pt x="221119" y="90551"/>
                  </a:lnTo>
                  <a:lnTo>
                    <a:pt x="221119" y="34163"/>
                  </a:lnTo>
                  <a:lnTo>
                    <a:pt x="250647" y="34163"/>
                  </a:lnTo>
                  <a:lnTo>
                    <a:pt x="250647" y="90551"/>
                  </a:lnTo>
                  <a:lnTo>
                    <a:pt x="261759" y="90551"/>
                  </a:lnTo>
                  <a:lnTo>
                    <a:pt x="261759" y="24955"/>
                  </a:lnTo>
                  <a:close/>
                </a:path>
                <a:path w="600075" h="92075">
                  <a:moveTo>
                    <a:pt x="334111" y="24955"/>
                  </a:moveTo>
                  <a:lnTo>
                    <a:pt x="282486" y="24955"/>
                  </a:lnTo>
                  <a:lnTo>
                    <a:pt x="282486" y="73875"/>
                  </a:lnTo>
                  <a:lnTo>
                    <a:pt x="282321" y="77228"/>
                  </a:lnTo>
                  <a:lnTo>
                    <a:pt x="281673" y="79286"/>
                  </a:lnTo>
                  <a:lnTo>
                    <a:pt x="281000" y="80048"/>
                  </a:lnTo>
                  <a:lnTo>
                    <a:pt x="279031" y="80987"/>
                  </a:lnTo>
                  <a:lnTo>
                    <a:pt x="277380" y="81229"/>
                  </a:lnTo>
                  <a:lnTo>
                    <a:pt x="270192" y="81229"/>
                  </a:lnTo>
                  <a:lnTo>
                    <a:pt x="270192" y="90487"/>
                  </a:lnTo>
                  <a:lnTo>
                    <a:pt x="273570" y="90830"/>
                  </a:lnTo>
                  <a:lnTo>
                    <a:pt x="276555" y="90982"/>
                  </a:lnTo>
                  <a:lnTo>
                    <a:pt x="283349" y="90982"/>
                  </a:lnTo>
                  <a:lnTo>
                    <a:pt x="293598" y="74447"/>
                  </a:lnTo>
                  <a:lnTo>
                    <a:pt x="293598" y="34163"/>
                  </a:lnTo>
                  <a:lnTo>
                    <a:pt x="323062" y="34163"/>
                  </a:lnTo>
                  <a:lnTo>
                    <a:pt x="323062" y="90551"/>
                  </a:lnTo>
                  <a:lnTo>
                    <a:pt x="334111" y="90551"/>
                  </a:lnTo>
                  <a:lnTo>
                    <a:pt x="334111" y="24955"/>
                  </a:lnTo>
                  <a:close/>
                </a:path>
                <a:path w="600075" h="92075">
                  <a:moveTo>
                    <a:pt x="405333" y="90551"/>
                  </a:moveTo>
                  <a:lnTo>
                    <a:pt x="401815" y="57632"/>
                  </a:lnTo>
                  <a:lnTo>
                    <a:pt x="401713" y="41490"/>
                  </a:lnTo>
                  <a:lnTo>
                    <a:pt x="401624" y="39890"/>
                  </a:lnTo>
                  <a:lnTo>
                    <a:pt x="401256" y="37985"/>
                  </a:lnTo>
                  <a:lnTo>
                    <a:pt x="400596" y="34937"/>
                  </a:lnTo>
                  <a:lnTo>
                    <a:pt x="399554" y="32677"/>
                  </a:lnTo>
                  <a:lnTo>
                    <a:pt x="399440" y="32423"/>
                  </a:lnTo>
                  <a:lnTo>
                    <a:pt x="396151" y="28422"/>
                  </a:lnTo>
                  <a:lnTo>
                    <a:pt x="393573" y="26758"/>
                  </a:lnTo>
                  <a:lnTo>
                    <a:pt x="386588" y="24130"/>
                  </a:lnTo>
                  <a:lnTo>
                    <a:pt x="382028" y="23482"/>
                  </a:lnTo>
                  <a:lnTo>
                    <a:pt x="370776" y="23482"/>
                  </a:lnTo>
                  <a:lnTo>
                    <a:pt x="346849" y="43662"/>
                  </a:lnTo>
                  <a:lnTo>
                    <a:pt x="357708" y="45161"/>
                  </a:lnTo>
                  <a:lnTo>
                    <a:pt x="358914" y="40500"/>
                  </a:lnTo>
                  <a:lnTo>
                    <a:pt x="360743" y="37261"/>
                  </a:lnTo>
                  <a:lnTo>
                    <a:pt x="365734" y="33591"/>
                  </a:lnTo>
                  <a:lnTo>
                    <a:pt x="369595" y="32677"/>
                  </a:lnTo>
                  <a:lnTo>
                    <a:pt x="380415" y="32677"/>
                  </a:lnTo>
                  <a:lnTo>
                    <a:pt x="384644" y="33934"/>
                  </a:lnTo>
                  <a:lnTo>
                    <a:pt x="389585" y="38303"/>
                  </a:lnTo>
                  <a:lnTo>
                    <a:pt x="390639" y="41490"/>
                  </a:lnTo>
                  <a:lnTo>
                    <a:pt x="390575" y="48907"/>
                  </a:lnTo>
                  <a:lnTo>
                    <a:pt x="390575" y="57632"/>
                  </a:lnTo>
                  <a:lnTo>
                    <a:pt x="374294" y="83312"/>
                  </a:lnTo>
                  <a:lnTo>
                    <a:pt x="365683" y="83312"/>
                  </a:lnTo>
                  <a:lnTo>
                    <a:pt x="362394" y="82334"/>
                  </a:lnTo>
                  <a:lnTo>
                    <a:pt x="357911" y="78384"/>
                  </a:lnTo>
                  <a:lnTo>
                    <a:pt x="356870" y="76073"/>
                  </a:lnTo>
                  <a:lnTo>
                    <a:pt x="356793" y="71018"/>
                  </a:lnTo>
                  <a:lnTo>
                    <a:pt x="357301" y="69253"/>
                  </a:lnTo>
                  <a:lnTo>
                    <a:pt x="359359" y="66078"/>
                  </a:lnTo>
                  <a:lnTo>
                    <a:pt x="360819" y="64871"/>
                  </a:lnTo>
                  <a:lnTo>
                    <a:pt x="362724" y="64058"/>
                  </a:lnTo>
                  <a:lnTo>
                    <a:pt x="364604" y="63220"/>
                  </a:lnTo>
                  <a:lnTo>
                    <a:pt x="367842" y="62484"/>
                  </a:lnTo>
                  <a:lnTo>
                    <a:pt x="380479" y="60667"/>
                  </a:lnTo>
                  <a:lnTo>
                    <a:pt x="386537" y="59270"/>
                  </a:lnTo>
                  <a:lnTo>
                    <a:pt x="390575" y="57632"/>
                  </a:lnTo>
                  <a:lnTo>
                    <a:pt x="390575" y="48907"/>
                  </a:lnTo>
                  <a:lnTo>
                    <a:pt x="386334" y="50406"/>
                  </a:lnTo>
                  <a:lnTo>
                    <a:pt x="379730" y="51676"/>
                  </a:lnTo>
                  <a:lnTo>
                    <a:pt x="344932" y="70053"/>
                  </a:lnTo>
                  <a:lnTo>
                    <a:pt x="344932" y="78727"/>
                  </a:lnTo>
                  <a:lnTo>
                    <a:pt x="346875" y="83235"/>
                  </a:lnTo>
                  <a:lnTo>
                    <a:pt x="354609" y="90271"/>
                  </a:lnTo>
                  <a:lnTo>
                    <a:pt x="360146" y="92036"/>
                  </a:lnTo>
                  <a:lnTo>
                    <a:pt x="371716" y="92036"/>
                  </a:lnTo>
                  <a:lnTo>
                    <a:pt x="375805" y="91300"/>
                  </a:lnTo>
                  <a:lnTo>
                    <a:pt x="383425" y="88430"/>
                  </a:lnTo>
                  <a:lnTo>
                    <a:pt x="387375" y="85953"/>
                  </a:lnTo>
                  <a:lnTo>
                    <a:pt x="390486" y="83312"/>
                  </a:lnTo>
                  <a:lnTo>
                    <a:pt x="391490" y="82461"/>
                  </a:lnTo>
                  <a:lnTo>
                    <a:pt x="391820" y="85420"/>
                  </a:lnTo>
                  <a:lnTo>
                    <a:pt x="391947" y="85953"/>
                  </a:lnTo>
                  <a:lnTo>
                    <a:pt x="392569" y="88239"/>
                  </a:lnTo>
                  <a:lnTo>
                    <a:pt x="393725" y="90551"/>
                  </a:lnTo>
                  <a:lnTo>
                    <a:pt x="405333" y="90551"/>
                  </a:lnTo>
                  <a:close/>
                </a:path>
                <a:path w="600075" h="92075">
                  <a:moveTo>
                    <a:pt x="464591" y="24955"/>
                  </a:moveTo>
                  <a:lnTo>
                    <a:pt x="411289" y="24955"/>
                  </a:lnTo>
                  <a:lnTo>
                    <a:pt x="411289" y="34163"/>
                  </a:lnTo>
                  <a:lnTo>
                    <a:pt x="432409" y="34163"/>
                  </a:lnTo>
                  <a:lnTo>
                    <a:pt x="432409" y="90551"/>
                  </a:lnTo>
                  <a:lnTo>
                    <a:pt x="443458" y="90551"/>
                  </a:lnTo>
                  <a:lnTo>
                    <a:pt x="443458" y="34163"/>
                  </a:lnTo>
                  <a:lnTo>
                    <a:pt x="464591" y="34163"/>
                  </a:lnTo>
                  <a:lnTo>
                    <a:pt x="464591" y="24955"/>
                  </a:lnTo>
                  <a:close/>
                </a:path>
                <a:path w="600075" h="92075">
                  <a:moveTo>
                    <a:pt x="526808" y="24955"/>
                  </a:moveTo>
                  <a:lnTo>
                    <a:pt x="515696" y="24955"/>
                  </a:lnTo>
                  <a:lnTo>
                    <a:pt x="515696" y="52247"/>
                  </a:lnTo>
                  <a:lnTo>
                    <a:pt x="484873" y="52247"/>
                  </a:lnTo>
                  <a:lnTo>
                    <a:pt x="484873" y="24955"/>
                  </a:lnTo>
                  <a:lnTo>
                    <a:pt x="473760" y="24955"/>
                  </a:lnTo>
                  <a:lnTo>
                    <a:pt x="473760" y="90551"/>
                  </a:lnTo>
                  <a:lnTo>
                    <a:pt x="484873" y="90551"/>
                  </a:lnTo>
                  <a:lnTo>
                    <a:pt x="484873" y="61455"/>
                  </a:lnTo>
                  <a:lnTo>
                    <a:pt x="515696" y="61455"/>
                  </a:lnTo>
                  <a:lnTo>
                    <a:pt x="515696" y="90551"/>
                  </a:lnTo>
                  <a:lnTo>
                    <a:pt x="526808" y="90551"/>
                  </a:lnTo>
                  <a:lnTo>
                    <a:pt x="526808" y="24955"/>
                  </a:lnTo>
                  <a:close/>
                </a:path>
                <a:path w="600075" h="92075">
                  <a:moveTo>
                    <a:pt x="599605" y="56832"/>
                  </a:moveTo>
                  <a:lnTo>
                    <a:pt x="588162" y="29387"/>
                  </a:lnTo>
                  <a:lnTo>
                    <a:pt x="588162" y="49237"/>
                  </a:lnTo>
                  <a:lnTo>
                    <a:pt x="588124" y="66154"/>
                  </a:lnTo>
                  <a:lnTo>
                    <a:pt x="586346" y="72390"/>
                  </a:lnTo>
                  <a:lnTo>
                    <a:pt x="578993" y="80797"/>
                  </a:lnTo>
                  <a:lnTo>
                    <a:pt x="574421" y="82892"/>
                  </a:lnTo>
                  <a:lnTo>
                    <a:pt x="563346" y="82892"/>
                  </a:lnTo>
                  <a:lnTo>
                    <a:pt x="558723" y="80784"/>
                  </a:lnTo>
                  <a:lnTo>
                    <a:pt x="551408" y="72440"/>
                  </a:lnTo>
                  <a:lnTo>
                    <a:pt x="549579" y="66154"/>
                  </a:lnTo>
                  <a:lnTo>
                    <a:pt x="549605" y="49237"/>
                  </a:lnTo>
                  <a:lnTo>
                    <a:pt x="551408" y="43078"/>
                  </a:lnTo>
                  <a:lnTo>
                    <a:pt x="555078" y="38925"/>
                  </a:lnTo>
                  <a:lnTo>
                    <a:pt x="558736" y="34747"/>
                  </a:lnTo>
                  <a:lnTo>
                    <a:pt x="563346" y="32677"/>
                  </a:lnTo>
                  <a:lnTo>
                    <a:pt x="574382" y="32677"/>
                  </a:lnTo>
                  <a:lnTo>
                    <a:pt x="578954" y="34759"/>
                  </a:lnTo>
                  <a:lnTo>
                    <a:pt x="586346" y="43129"/>
                  </a:lnTo>
                  <a:lnTo>
                    <a:pt x="588162" y="49237"/>
                  </a:lnTo>
                  <a:lnTo>
                    <a:pt x="588162" y="29387"/>
                  </a:lnTo>
                  <a:lnTo>
                    <a:pt x="585304" y="26428"/>
                  </a:lnTo>
                  <a:lnTo>
                    <a:pt x="577926" y="23482"/>
                  </a:lnTo>
                  <a:lnTo>
                    <a:pt x="560793" y="23482"/>
                  </a:lnTo>
                  <a:lnTo>
                    <a:pt x="538149" y="57759"/>
                  </a:lnTo>
                  <a:lnTo>
                    <a:pt x="538657" y="65278"/>
                  </a:lnTo>
                  <a:lnTo>
                    <a:pt x="559727" y="92036"/>
                  </a:lnTo>
                  <a:lnTo>
                    <a:pt x="574636" y="92036"/>
                  </a:lnTo>
                  <a:lnTo>
                    <a:pt x="579920" y="90703"/>
                  </a:lnTo>
                  <a:lnTo>
                    <a:pt x="589584" y="85344"/>
                  </a:lnTo>
                  <a:lnTo>
                    <a:pt x="591985" y="82892"/>
                  </a:lnTo>
                  <a:lnTo>
                    <a:pt x="593267" y="81584"/>
                  </a:lnTo>
                  <a:lnTo>
                    <a:pt x="598335" y="71907"/>
                  </a:lnTo>
                  <a:lnTo>
                    <a:pt x="599541" y="65570"/>
                  </a:lnTo>
                  <a:lnTo>
                    <a:pt x="599605" y="56832"/>
                  </a:lnTo>
                  <a:close/>
                </a:path>
              </a:pathLst>
            </a:custGeom>
            <a:solidFill>
              <a:srgbClr val="1817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954011" y="3026664"/>
              <a:ext cx="144779" cy="143255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954011" y="3870985"/>
              <a:ext cx="144779" cy="144754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954011" y="4250448"/>
              <a:ext cx="144779" cy="144767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954011" y="4751844"/>
              <a:ext cx="144779" cy="144767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954011" y="5180076"/>
              <a:ext cx="144779" cy="144779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954011" y="5679947"/>
              <a:ext cx="144779" cy="143243"/>
            </a:xfrm>
            <a:prstGeom prst="rect">
              <a:avLst/>
            </a:prstGeom>
          </p:spPr>
        </p:pic>
        <p:grpSp>
          <p:nvGrpSpPr>
            <p:cNvPr id="165" name="object 165"/>
            <p:cNvGrpSpPr/>
            <p:nvPr/>
          </p:nvGrpSpPr>
          <p:grpSpPr>
            <a:xfrm>
              <a:off x="6184391" y="1161288"/>
              <a:ext cx="1664335" cy="655320"/>
              <a:chOff x="6184391" y="1161288"/>
              <a:chExt cx="1664335" cy="655320"/>
            </a:xfrm>
          </p:grpSpPr>
          <p:pic>
            <p:nvPicPr>
              <p:cNvPr id="166" name="object 166"/>
              <p:cNvPicPr/>
              <p:nvPr/>
            </p:nvPicPr>
            <p:blipFill>
              <a:blip r:embed="rId55" cstate="print"/>
              <a:stretch>
                <a:fillRect/>
              </a:stretch>
            </p:blipFill>
            <p:spPr>
              <a:xfrm>
                <a:off x="6184391" y="1161288"/>
                <a:ext cx="914399" cy="655319"/>
              </a:xfrm>
              <a:prstGeom prst="rect">
                <a:avLst/>
              </a:prstGeom>
            </p:spPr>
          </p:pic>
          <p:pic>
            <p:nvPicPr>
              <p:cNvPr id="167" name="object 167"/>
              <p:cNvPicPr/>
              <p:nvPr/>
            </p:nvPicPr>
            <p:blipFill>
              <a:blip r:embed="rId56" cstate="print"/>
              <a:stretch>
                <a:fillRect/>
              </a:stretch>
            </p:blipFill>
            <p:spPr>
              <a:xfrm>
                <a:off x="6294120" y="1269492"/>
                <a:ext cx="694931" cy="437375"/>
              </a:xfrm>
              <a:prstGeom prst="rect">
                <a:avLst/>
              </a:prstGeom>
            </p:spPr>
          </p:pic>
          <p:pic>
            <p:nvPicPr>
              <p:cNvPr id="168" name="object 168"/>
              <p:cNvPicPr/>
              <p:nvPr/>
            </p:nvPicPr>
            <p:blipFill>
              <a:blip r:embed="rId57" cstate="print"/>
              <a:stretch>
                <a:fillRect/>
              </a:stretch>
            </p:blipFill>
            <p:spPr>
              <a:xfrm>
                <a:off x="6934200" y="1161288"/>
                <a:ext cx="914399" cy="655319"/>
              </a:xfrm>
              <a:prstGeom prst="rect">
                <a:avLst/>
              </a:prstGeom>
            </p:spPr>
          </p:pic>
          <p:pic>
            <p:nvPicPr>
              <p:cNvPr id="169" name="object 169"/>
              <p:cNvPicPr/>
              <p:nvPr/>
            </p:nvPicPr>
            <p:blipFill>
              <a:blip r:embed="rId58" cstate="print"/>
              <a:stretch>
                <a:fillRect/>
              </a:stretch>
            </p:blipFill>
            <p:spPr>
              <a:xfrm>
                <a:off x="7043928" y="1269504"/>
                <a:ext cx="694943" cy="437375"/>
              </a:xfrm>
              <a:prstGeom prst="rect">
                <a:avLst/>
              </a:prstGeom>
            </p:spPr>
          </p:pic>
        </p:grpSp>
      </p:grpSp>
      <p:grpSp>
        <p:nvGrpSpPr>
          <p:cNvPr id="171" name="Группа 170"/>
          <p:cNvGrpSpPr/>
          <p:nvPr/>
        </p:nvGrpSpPr>
        <p:grpSpPr>
          <a:xfrm>
            <a:off x="6308225" y="1271016"/>
            <a:ext cx="1435771" cy="4726180"/>
            <a:chOff x="4707978" y="1271016"/>
            <a:chExt cx="1435771" cy="4726180"/>
          </a:xfrm>
        </p:grpSpPr>
        <p:sp>
          <p:nvSpPr>
            <p:cNvPr id="2" name="object 2"/>
            <p:cNvSpPr/>
            <p:nvPr/>
          </p:nvSpPr>
          <p:spPr>
            <a:xfrm>
              <a:off x="4712204" y="1456946"/>
              <a:ext cx="1428115" cy="4540250"/>
            </a:xfrm>
            <a:custGeom>
              <a:avLst/>
              <a:gdLst/>
              <a:ahLst/>
              <a:cxnLst/>
              <a:rect l="l" t="t" r="r" b="b"/>
              <a:pathLst>
                <a:path w="1428114" h="4540250">
                  <a:moveTo>
                    <a:pt x="1108811" y="0"/>
                  </a:moveTo>
                  <a:lnTo>
                    <a:pt x="319189" y="0"/>
                  </a:lnTo>
                  <a:lnTo>
                    <a:pt x="272021" y="3467"/>
                  </a:lnTo>
                  <a:lnTo>
                    <a:pt x="226999" y="13525"/>
                  </a:lnTo>
                  <a:lnTo>
                    <a:pt x="184619" y="29679"/>
                  </a:lnTo>
                  <a:lnTo>
                    <a:pt x="145389" y="51447"/>
                  </a:lnTo>
                  <a:lnTo>
                    <a:pt x="109778" y="78320"/>
                  </a:lnTo>
                  <a:lnTo>
                    <a:pt x="78282" y="109829"/>
                  </a:lnTo>
                  <a:lnTo>
                    <a:pt x="51422" y="145453"/>
                  </a:lnTo>
                  <a:lnTo>
                    <a:pt x="29667" y="184708"/>
                  </a:lnTo>
                  <a:lnTo>
                    <a:pt x="13525" y="227101"/>
                  </a:lnTo>
                  <a:lnTo>
                    <a:pt x="3467" y="272148"/>
                  </a:lnTo>
                  <a:lnTo>
                    <a:pt x="0" y="319341"/>
                  </a:lnTo>
                  <a:lnTo>
                    <a:pt x="0" y="4220641"/>
                  </a:lnTo>
                  <a:lnTo>
                    <a:pt x="3467" y="4267847"/>
                  </a:lnTo>
                  <a:lnTo>
                    <a:pt x="13525" y="4312881"/>
                  </a:lnTo>
                  <a:lnTo>
                    <a:pt x="29667" y="4355274"/>
                  </a:lnTo>
                  <a:lnTo>
                    <a:pt x="51422" y="4394542"/>
                  </a:lnTo>
                  <a:lnTo>
                    <a:pt x="78282" y="4430166"/>
                  </a:lnTo>
                  <a:lnTo>
                    <a:pt x="109778" y="4461662"/>
                  </a:lnTo>
                  <a:lnTo>
                    <a:pt x="145389" y="4488548"/>
                  </a:lnTo>
                  <a:lnTo>
                    <a:pt x="184619" y="4510316"/>
                  </a:lnTo>
                  <a:lnTo>
                    <a:pt x="226999" y="4526470"/>
                  </a:lnTo>
                  <a:lnTo>
                    <a:pt x="272021" y="4536528"/>
                  </a:lnTo>
                  <a:lnTo>
                    <a:pt x="319189" y="4539996"/>
                  </a:lnTo>
                  <a:lnTo>
                    <a:pt x="1108811" y="4539996"/>
                  </a:lnTo>
                  <a:lnTo>
                    <a:pt x="1155979" y="4536528"/>
                  </a:lnTo>
                  <a:lnTo>
                    <a:pt x="1201000" y="4526470"/>
                  </a:lnTo>
                  <a:lnTo>
                    <a:pt x="1243368" y="4510316"/>
                  </a:lnTo>
                  <a:lnTo>
                    <a:pt x="1282611" y="4488548"/>
                  </a:lnTo>
                  <a:lnTo>
                    <a:pt x="1318209" y="4461662"/>
                  </a:lnTo>
                  <a:lnTo>
                    <a:pt x="1349705" y="4430166"/>
                  </a:lnTo>
                  <a:lnTo>
                    <a:pt x="1376578" y="4394542"/>
                  </a:lnTo>
                  <a:lnTo>
                    <a:pt x="1398333" y="4355274"/>
                  </a:lnTo>
                  <a:lnTo>
                    <a:pt x="1414475" y="4312881"/>
                  </a:lnTo>
                  <a:lnTo>
                    <a:pt x="1424520" y="4267847"/>
                  </a:lnTo>
                  <a:lnTo>
                    <a:pt x="1428000" y="4220641"/>
                  </a:lnTo>
                  <a:lnTo>
                    <a:pt x="1428000" y="319341"/>
                  </a:lnTo>
                  <a:lnTo>
                    <a:pt x="1424520" y="272148"/>
                  </a:lnTo>
                  <a:lnTo>
                    <a:pt x="1414475" y="227101"/>
                  </a:lnTo>
                  <a:lnTo>
                    <a:pt x="1398333" y="184708"/>
                  </a:lnTo>
                  <a:lnTo>
                    <a:pt x="1376578" y="145453"/>
                  </a:lnTo>
                  <a:lnTo>
                    <a:pt x="1349705" y="109829"/>
                  </a:lnTo>
                  <a:lnTo>
                    <a:pt x="1318209" y="78320"/>
                  </a:lnTo>
                  <a:lnTo>
                    <a:pt x="1282611" y="51447"/>
                  </a:lnTo>
                  <a:lnTo>
                    <a:pt x="1243368" y="29679"/>
                  </a:lnTo>
                  <a:lnTo>
                    <a:pt x="1201000" y="13525"/>
                  </a:lnTo>
                  <a:lnTo>
                    <a:pt x="1155979" y="3467"/>
                  </a:lnTo>
                  <a:lnTo>
                    <a:pt x="1108811" y="0"/>
                  </a:lnTo>
                  <a:close/>
                </a:path>
              </a:pathLst>
            </a:custGeom>
            <a:solidFill>
              <a:srgbClr val="FCD2CA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707978" y="1847296"/>
              <a:ext cx="1435771" cy="380202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353811" y="2377441"/>
              <a:ext cx="144779" cy="143255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353811" y="2657856"/>
              <a:ext cx="144779" cy="143255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5123193" y="2832150"/>
              <a:ext cx="600075" cy="92075"/>
            </a:xfrm>
            <a:custGeom>
              <a:avLst/>
              <a:gdLst/>
              <a:ahLst/>
              <a:cxnLst/>
              <a:rect l="l" t="t" r="r" b="b"/>
              <a:pathLst>
                <a:path w="600075" h="92075">
                  <a:moveTo>
                    <a:pt x="68249" y="58635"/>
                  </a:moveTo>
                  <a:lnTo>
                    <a:pt x="55333" y="41770"/>
                  </a:lnTo>
                  <a:lnTo>
                    <a:pt x="55333" y="60794"/>
                  </a:lnTo>
                  <a:lnTo>
                    <a:pt x="55333" y="69811"/>
                  </a:lnTo>
                  <a:lnTo>
                    <a:pt x="53708" y="73761"/>
                  </a:lnTo>
                  <a:lnTo>
                    <a:pt x="47244" y="79032"/>
                  </a:lnTo>
                  <a:lnTo>
                    <a:pt x="42405" y="80352"/>
                  </a:lnTo>
                  <a:lnTo>
                    <a:pt x="11976" y="80352"/>
                  </a:lnTo>
                  <a:lnTo>
                    <a:pt x="11976" y="48907"/>
                  </a:lnTo>
                  <a:lnTo>
                    <a:pt x="35915" y="48907"/>
                  </a:lnTo>
                  <a:lnTo>
                    <a:pt x="55333" y="60794"/>
                  </a:lnTo>
                  <a:lnTo>
                    <a:pt x="55333" y="41770"/>
                  </a:lnTo>
                  <a:lnTo>
                    <a:pt x="47929" y="39357"/>
                  </a:lnTo>
                  <a:lnTo>
                    <a:pt x="41579" y="38608"/>
                  </a:lnTo>
                  <a:lnTo>
                    <a:pt x="11976" y="38608"/>
                  </a:lnTo>
                  <a:lnTo>
                    <a:pt x="11976" y="10693"/>
                  </a:lnTo>
                  <a:lnTo>
                    <a:pt x="58737" y="10693"/>
                  </a:lnTo>
                  <a:lnTo>
                    <a:pt x="58737" y="0"/>
                  </a:lnTo>
                  <a:lnTo>
                    <a:pt x="0" y="0"/>
                  </a:lnTo>
                  <a:lnTo>
                    <a:pt x="0" y="90551"/>
                  </a:lnTo>
                  <a:lnTo>
                    <a:pt x="45161" y="90551"/>
                  </a:lnTo>
                  <a:lnTo>
                    <a:pt x="52031" y="89293"/>
                  </a:lnTo>
                  <a:lnTo>
                    <a:pt x="60109" y="84277"/>
                  </a:lnTo>
                  <a:lnTo>
                    <a:pt x="63144" y="81026"/>
                  </a:lnTo>
                  <a:lnTo>
                    <a:pt x="63487" y="80352"/>
                  </a:lnTo>
                  <a:lnTo>
                    <a:pt x="67221" y="73088"/>
                  </a:lnTo>
                  <a:lnTo>
                    <a:pt x="68249" y="68808"/>
                  </a:lnTo>
                  <a:lnTo>
                    <a:pt x="68249" y="58635"/>
                  </a:lnTo>
                  <a:close/>
                </a:path>
                <a:path w="600075" h="92075">
                  <a:moveTo>
                    <a:pt x="135648" y="57619"/>
                  </a:moveTo>
                  <a:lnTo>
                    <a:pt x="127431" y="32613"/>
                  </a:lnTo>
                  <a:lnTo>
                    <a:pt x="127292" y="32423"/>
                  </a:lnTo>
                  <a:lnTo>
                    <a:pt x="123913" y="28790"/>
                  </a:lnTo>
                  <a:lnTo>
                    <a:pt x="123913" y="51447"/>
                  </a:lnTo>
                  <a:lnTo>
                    <a:pt x="87274" y="51447"/>
                  </a:lnTo>
                  <a:lnTo>
                    <a:pt x="87642" y="45720"/>
                  </a:lnTo>
                  <a:lnTo>
                    <a:pt x="89573" y="41148"/>
                  </a:lnTo>
                  <a:lnTo>
                    <a:pt x="96532" y="34315"/>
                  </a:lnTo>
                  <a:lnTo>
                    <a:pt x="100825" y="32613"/>
                  </a:lnTo>
                  <a:lnTo>
                    <a:pt x="111569" y="32613"/>
                  </a:lnTo>
                  <a:lnTo>
                    <a:pt x="116154" y="34747"/>
                  </a:lnTo>
                  <a:lnTo>
                    <a:pt x="122008" y="41783"/>
                  </a:lnTo>
                  <a:lnTo>
                    <a:pt x="123418" y="45923"/>
                  </a:lnTo>
                  <a:lnTo>
                    <a:pt x="123913" y="51447"/>
                  </a:lnTo>
                  <a:lnTo>
                    <a:pt x="123913" y="28790"/>
                  </a:lnTo>
                  <a:lnTo>
                    <a:pt x="121742" y="26441"/>
                  </a:lnTo>
                  <a:lnTo>
                    <a:pt x="114579" y="23469"/>
                  </a:lnTo>
                  <a:lnTo>
                    <a:pt x="96748" y="23469"/>
                  </a:lnTo>
                  <a:lnTo>
                    <a:pt x="75171" y="58293"/>
                  </a:lnTo>
                  <a:lnTo>
                    <a:pt x="75692" y="65849"/>
                  </a:lnTo>
                  <a:lnTo>
                    <a:pt x="96824" y="92024"/>
                  </a:lnTo>
                  <a:lnTo>
                    <a:pt x="114033" y="92024"/>
                  </a:lnTo>
                  <a:lnTo>
                    <a:pt x="120307" y="90170"/>
                  </a:lnTo>
                  <a:lnTo>
                    <a:pt x="129946" y="82880"/>
                  </a:lnTo>
                  <a:lnTo>
                    <a:pt x="130098" y="82765"/>
                  </a:lnTo>
                  <a:lnTo>
                    <a:pt x="133464" y="77558"/>
                  </a:lnTo>
                  <a:lnTo>
                    <a:pt x="135267" y="70827"/>
                  </a:lnTo>
                  <a:lnTo>
                    <a:pt x="123786" y="69418"/>
                  </a:lnTo>
                  <a:lnTo>
                    <a:pt x="122085" y="74104"/>
                  </a:lnTo>
                  <a:lnTo>
                    <a:pt x="119811" y="77533"/>
                  </a:lnTo>
                  <a:lnTo>
                    <a:pt x="114033" y="81813"/>
                  </a:lnTo>
                  <a:lnTo>
                    <a:pt x="110566" y="82880"/>
                  </a:lnTo>
                  <a:lnTo>
                    <a:pt x="101015" y="82880"/>
                  </a:lnTo>
                  <a:lnTo>
                    <a:pt x="96443" y="80962"/>
                  </a:lnTo>
                  <a:lnTo>
                    <a:pt x="92786" y="77127"/>
                  </a:lnTo>
                  <a:lnTo>
                    <a:pt x="89115" y="73317"/>
                  </a:lnTo>
                  <a:lnTo>
                    <a:pt x="87071" y="67792"/>
                  </a:lnTo>
                  <a:lnTo>
                    <a:pt x="86652" y="60591"/>
                  </a:lnTo>
                  <a:lnTo>
                    <a:pt x="135585" y="60591"/>
                  </a:lnTo>
                  <a:lnTo>
                    <a:pt x="135648" y="57619"/>
                  </a:lnTo>
                  <a:close/>
                </a:path>
                <a:path w="600075" h="92075">
                  <a:moveTo>
                    <a:pt x="201180" y="67932"/>
                  </a:moveTo>
                  <a:lnTo>
                    <a:pt x="190258" y="66522"/>
                  </a:lnTo>
                  <a:lnTo>
                    <a:pt x="189471" y="72072"/>
                  </a:lnTo>
                  <a:lnTo>
                    <a:pt x="187617" y="76200"/>
                  </a:lnTo>
                  <a:lnTo>
                    <a:pt x="181775" y="81559"/>
                  </a:lnTo>
                  <a:lnTo>
                    <a:pt x="178130" y="82880"/>
                  </a:lnTo>
                  <a:lnTo>
                    <a:pt x="168325" y="82880"/>
                  </a:lnTo>
                  <a:lnTo>
                    <a:pt x="163918" y="80886"/>
                  </a:lnTo>
                  <a:lnTo>
                    <a:pt x="157175" y="72898"/>
                  </a:lnTo>
                  <a:lnTo>
                    <a:pt x="155486" y="66497"/>
                  </a:lnTo>
                  <a:lnTo>
                    <a:pt x="155486" y="48996"/>
                  </a:lnTo>
                  <a:lnTo>
                    <a:pt x="157226" y="42646"/>
                  </a:lnTo>
                  <a:lnTo>
                    <a:pt x="164223" y="34620"/>
                  </a:lnTo>
                  <a:lnTo>
                    <a:pt x="168783" y="32613"/>
                  </a:lnTo>
                  <a:lnTo>
                    <a:pt x="178079" y="32613"/>
                  </a:lnTo>
                  <a:lnTo>
                    <a:pt x="181241" y="33718"/>
                  </a:lnTo>
                  <a:lnTo>
                    <a:pt x="186474" y="38176"/>
                  </a:lnTo>
                  <a:lnTo>
                    <a:pt x="188302" y="41478"/>
                  </a:lnTo>
                  <a:lnTo>
                    <a:pt x="189331" y="45885"/>
                  </a:lnTo>
                  <a:lnTo>
                    <a:pt x="200126" y="44221"/>
                  </a:lnTo>
                  <a:lnTo>
                    <a:pt x="198856" y="37604"/>
                  </a:lnTo>
                  <a:lnTo>
                    <a:pt x="195948" y="32473"/>
                  </a:lnTo>
                  <a:lnTo>
                    <a:pt x="186893" y="25273"/>
                  </a:lnTo>
                  <a:lnTo>
                    <a:pt x="181063" y="23469"/>
                  </a:lnTo>
                  <a:lnTo>
                    <a:pt x="168300" y="23469"/>
                  </a:lnTo>
                  <a:lnTo>
                    <a:pt x="144043" y="50914"/>
                  </a:lnTo>
                  <a:lnTo>
                    <a:pt x="144043" y="58000"/>
                  </a:lnTo>
                  <a:lnTo>
                    <a:pt x="164909" y="92036"/>
                  </a:lnTo>
                  <a:lnTo>
                    <a:pt x="181051" y="92036"/>
                  </a:lnTo>
                  <a:lnTo>
                    <a:pt x="187096" y="89903"/>
                  </a:lnTo>
                  <a:lnTo>
                    <a:pt x="196926" y="81368"/>
                  </a:lnTo>
                  <a:lnTo>
                    <a:pt x="199999" y="75476"/>
                  </a:lnTo>
                  <a:lnTo>
                    <a:pt x="201180" y="67932"/>
                  </a:lnTo>
                  <a:close/>
                </a:path>
                <a:path w="600075" h="92075">
                  <a:moveTo>
                    <a:pt x="261886" y="24942"/>
                  </a:moveTo>
                  <a:lnTo>
                    <a:pt x="210134" y="24942"/>
                  </a:lnTo>
                  <a:lnTo>
                    <a:pt x="210134" y="90538"/>
                  </a:lnTo>
                  <a:lnTo>
                    <a:pt x="221246" y="90538"/>
                  </a:lnTo>
                  <a:lnTo>
                    <a:pt x="221246" y="34150"/>
                  </a:lnTo>
                  <a:lnTo>
                    <a:pt x="250774" y="34150"/>
                  </a:lnTo>
                  <a:lnTo>
                    <a:pt x="250774" y="90538"/>
                  </a:lnTo>
                  <a:lnTo>
                    <a:pt x="261886" y="90538"/>
                  </a:lnTo>
                  <a:lnTo>
                    <a:pt x="261886" y="24942"/>
                  </a:lnTo>
                  <a:close/>
                </a:path>
                <a:path w="600075" h="92075">
                  <a:moveTo>
                    <a:pt x="334238" y="24942"/>
                  </a:moveTo>
                  <a:lnTo>
                    <a:pt x="282613" y="24942"/>
                  </a:lnTo>
                  <a:lnTo>
                    <a:pt x="282613" y="73863"/>
                  </a:lnTo>
                  <a:lnTo>
                    <a:pt x="282435" y="77216"/>
                  </a:lnTo>
                  <a:lnTo>
                    <a:pt x="281787" y="79273"/>
                  </a:lnTo>
                  <a:lnTo>
                    <a:pt x="281127" y="80035"/>
                  </a:lnTo>
                  <a:lnTo>
                    <a:pt x="279158" y="80975"/>
                  </a:lnTo>
                  <a:lnTo>
                    <a:pt x="277507" y="81216"/>
                  </a:lnTo>
                  <a:lnTo>
                    <a:pt x="270319" y="81216"/>
                  </a:lnTo>
                  <a:lnTo>
                    <a:pt x="270319" y="90474"/>
                  </a:lnTo>
                  <a:lnTo>
                    <a:pt x="273697" y="90817"/>
                  </a:lnTo>
                  <a:lnTo>
                    <a:pt x="276682" y="90970"/>
                  </a:lnTo>
                  <a:lnTo>
                    <a:pt x="283476" y="90970"/>
                  </a:lnTo>
                  <a:lnTo>
                    <a:pt x="293725" y="74434"/>
                  </a:lnTo>
                  <a:lnTo>
                    <a:pt x="293725" y="34150"/>
                  </a:lnTo>
                  <a:lnTo>
                    <a:pt x="323189" y="34150"/>
                  </a:lnTo>
                  <a:lnTo>
                    <a:pt x="323189" y="90538"/>
                  </a:lnTo>
                  <a:lnTo>
                    <a:pt x="334238" y="90538"/>
                  </a:lnTo>
                  <a:lnTo>
                    <a:pt x="334238" y="24942"/>
                  </a:lnTo>
                  <a:close/>
                </a:path>
                <a:path w="600075" h="92075">
                  <a:moveTo>
                    <a:pt x="405472" y="90538"/>
                  </a:moveTo>
                  <a:lnTo>
                    <a:pt x="401955" y="57619"/>
                  </a:lnTo>
                  <a:lnTo>
                    <a:pt x="401853" y="41478"/>
                  </a:lnTo>
                  <a:lnTo>
                    <a:pt x="401764" y="39878"/>
                  </a:lnTo>
                  <a:lnTo>
                    <a:pt x="401396" y="37973"/>
                  </a:lnTo>
                  <a:lnTo>
                    <a:pt x="400735" y="34925"/>
                  </a:lnTo>
                  <a:lnTo>
                    <a:pt x="399694" y="32664"/>
                  </a:lnTo>
                  <a:lnTo>
                    <a:pt x="399580" y="32410"/>
                  </a:lnTo>
                  <a:lnTo>
                    <a:pt x="396290" y="28409"/>
                  </a:lnTo>
                  <a:lnTo>
                    <a:pt x="393712" y="26746"/>
                  </a:lnTo>
                  <a:lnTo>
                    <a:pt x="386727" y="24117"/>
                  </a:lnTo>
                  <a:lnTo>
                    <a:pt x="382168" y="23469"/>
                  </a:lnTo>
                  <a:lnTo>
                    <a:pt x="370916" y="23469"/>
                  </a:lnTo>
                  <a:lnTo>
                    <a:pt x="346989" y="43649"/>
                  </a:lnTo>
                  <a:lnTo>
                    <a:pt x="357847" y="45148"/>
                  </a:lnTo>
                  <a:lnTo>
                    <a:pt x="359054" y="40487"/>
                  </a:lnTo>
                  <a:lnTo>
                    <a:pt x="360883" y="37249"/>
                  </a:lnTo>
                  <a:lnTo>
                    <a:pt x="365874" y="33578"/>
                  </a:lnTo>
                  <a:lnTo>
                    <a:pt x="369735" y="32664"/>
                  </a:lnTo>
                  <a:lnTo>
                    <a:pt x="380555" y="32664"/>
                  </a:lnTo>
                  <a:lnTo>
                    <a:pt x="384784" y="33921"/>
                  </a:lnTo>
                  <a:lnTo>
                    <a:pt x="389724" y="38290"/>
                  </a:lnTo>
                  <a:lnTo>
                    <a:pt x="390779" y="41478"/>
                  </a:lnTo>
                  <a:lnTo>
                    <a:pt x="390715" y="48895"/>
                  </a:lnTo>
                  <a:lnTo>
                    <a:pt x="390715" y="57619"/>
                  </a:lnTo>
                  <a:lnTo>
                    <a:pt x="374434" y="83299"/>
                  </a:lnTo>
                  <a:lnTo>
                    <a:pt x="365823" y="83299"/>
                  </a:lnTo>
                  <a:lnTo>
                    <a:pt x="362534" y="82321"/>
                  </a:lnTo>
                  <a:lnTo>
                    <a:pt x="358051" y="78371"/>
                  </a:lnTo>
                  <a:lnTo>
                    <a:pt x="356997" y="76060"/>
                  </a:lnTo>
                  <a:lnTo>
                    <a:pt x="356933" y="71005"/>
                  </a:lnTo>
                  <a:lnTo>
                    <a:pt x="357441" y="69240"/>
                  </a:lnTo>
                  <a:lnTo>
                    <a:pt x="359498" y="66065"/>
                  </a:lnTo>
                  <a:lnTo>
                    <a:pt x="360959" y="64858"/>
                  </a:lnTo>
                  <a:lnTo>
                    <a:pt x="362864" y="64046"/>
                  </a:lnTo>
                  <a:lnTo>
                    <a:pt x="364744" y="63207"/>
                  </a:lnTo>
                  <a:lnTo>
                    <a:pt x="367982" y="62471"/>
                  </a:lnTo>
                  <a:lnTo>
                    <a:pt x="380619" y="60655"/>
                  </a:lnTo>
                  <a:lnTo>
                    <a:pt x="386676" y="59258"/>
                  </a:lnTo>
                  <a:lnTo>
                    <a:pt x="390715" y="57619"/>
                  </a:lnTo>
                  <a:lnTo>
                    <a:pt x="390715" y="48895"/>
                  </a:lnTo>
                  <a:lnTo>
                    <a:pt x="386473" y="50393"/>
                  </a:lnTo>
                  <a:lnTo>
                    <a:pt x="379869" y="51663"/>
                  </a:lnTo>
                  <a:lnTo>
                    <a:pt x="345071" y="70040"/>
                  </a:lnTo>
                  <a:lnTo>
                    <a:pt x="345071" y="78714"/>
                  </a:lnTo>
                  <a:lnTo>
                    <a:pt x="347014" y="83223"/>
                  </a:lnTo>
                  <a:lnTo>
                    <a:pt x="354749" y="90258"/>
                  </a:lnTo>
                  <a:lnTo>
                    <a:pt x="360286" y="92024"/>
                  </a:lnTo>
                  <a:lnTo>
                    <a:pt x="371856" y="92024"/>
                  </a:lnTo>
                  <a:lnTo>
                    <a:pt x="375945" y="91287"/>
                  </a:lnTo>
                  <a:lnTo>
                    <a:pt x="383565" y="88417"/>
                  </a:lnTo>
                  <a:lnTo>
                    <a:pt x="387515" y="85940"/>
                  </a:lnTo>
                  <a:lnTo>
                    <a:pt x="390626" y="83299"/>
                  </a:lnTo>
                  <a:lnTo>
                    <a:pt x="391629" y="82448"/>
                  </a:lnTo>
                  <a:lnTo>
                    <a:pt x="391947" y="85407"/>
                  </a:lnTo>
                  <a:lnTo>
                    <a:pt x="392074" y="85940"/>
                  </a:lnTo>
                  <a:lnTo>
                    <a:pt x="392709" y="88226"/>
                  </a:lnTo>
                  <a:lnTo>
                    <a:pt x="393865" y="90538"/>
                  </a:lnTo>
                  <a:lnTo>
                    <a:pt x="405472" y="90538"/>
                  </a:lnTo>
                  <a:close/>
                </a:path>
                <a:path w="600075" h="92075">
                  <a:moveTo>
                    <a:pt x="464718" y="24942"/>
                  </a:moveTo>
                  <a:lnTo>
                    <a:pt x="411416" y="24942"/>
                  </a:lnTo>
                  <a:lnTo>
                    <a:pt x="411416" y="34150"/>
                  </a:lnTo>
                  <a:lnTo>
                    <a:pt x="432536" y="34150"/>
                  </a:lnTo>
                  <a:lnTo>
                    <a:pt x="432536" y="90538"/>
                  </a:lnTo>
                  <a:lnTo>
                    <a:pt x="443585" y="90538"/>
                  </a:lnTo>
                  <a:lnTo>
                    <a:pt x="443585" y="34150"/>
                  </a:lnTo>
                  <a:lnTo>
                    <a:pt x="464718" y="34150"/>
                  </a:lnTo>
                  <a:lnTo>
                    <a:pt x="464718" y="24942"/>
                  </a:lnTo>
                  <a:close/>
                </a:path>
                <a:path w="600075" h="92075">
                  <a:moveTo>
                    <a:pt x="526935" y="24942"/>
                  </a:moveTo>
                  <a:lnTo>
                    <a:pt x="515823" y="24942"/>
                  </a:lnTo>
                  <a:lnTo>
                    <a:pt x="515823" y="52235"/>
                  </a:lnTo>
                  <a:lnTo>
                    <a:pt x="485000" y="52235"/>
                  </a:lnTo>
                  <a:lnTo>
                    <a:pt x="485000" y="24942"/>
                  </a:lnTo>
                  <a:lnTo>
                    <a:pt x="473875" y="24942"/>
                  </a:lnTo>
                  <a:lnTo>
                    <a:pt x="473875" y="90538"/>
                  </a:lnTo>
                  <a:lnTo>
                    <a:pt x="485000" y="90538"/>
                  </a:lnTo>
                  <a:lnTo>
                    <a:pt x="485000" y="61442"/>
                  </a:lnTo>
                  <a:lnTo>
                    <a:pt x="515823" y="61442"/>
                  </a:lnTo>
                  <a:lnTo>
                    <a:pt x="515823" y="90538"/>
                  </a:lnTo>
                  <a:lnTo>
                    <a:pt x="526935" y="90538"/>
                  </a:lnTo>
                  <a:lnTo>
                    <a:pt x="526935" y="24942"/>
                  </a:lnTo>
                  <a:close/>
                </a:path>
                <a:path w="600075" h="92075">
                  <a:moveTo>
                    <a:pt x="599719" y="56819"/>
                  </a:moveTo>
                  <a:lnTo>
                    <a:pt x="588289" y="29375"/>
                  </a:lnTo>
                  <a:lnTo>
                    <a:pt x="588289" y="49225"/>
                  </a:lnTo>
                  <a:lnTo>
                    <a:pt x="588251" y="66141"/>
                  </a:lnTo>
                  <a:lnTo>
                    <a:pt x="586473" y="72377"/>
                  </a:lnTo>
                  <a:lnTo>
                    <a:pt x="579107" y="80784"/>
                  </a:lnTo>
                  <a:lnTo>
                    <a:pt x="574548" y="82880"/>
                  </a:lnTo>
                  <a:lnTo>
                    <a:pt x="563473" y="82880"/>
                  </a:lnTo>
                  <a:lnTo>
                    <a:pt x="558850" y="80772"/>
                  </a:lnTo>
                  <a:lnTo>
                    <a:pt x="551535" y="72428"/>
                  </a:lnTo>
                  <a:lnTo>
                    <a:pt x="549706" y="66141"/>
                  </a:lnTo>
                  <a:lnTo>
                    <a:pt x="549744" y="49225"/>
                  </a:lnTo>
                  <a:lnTo>
                    <a:pt x="551535" y="43065"/>
                  </a:lnTo>
                  <a:lnTo>
                    <a:pt x="555205" y="38912"/>
                  </a:lnTo>
                  <a:lnTo>
                    <a:pt x="558863" y="34734"/>
                  </a:lnTo>
                  <a:lnTo>
                    <a:pt x="563473" y="32664"/>
                  </a:lnTo>
                  <a:lnTo>
                    <a:pt x="574509" y="32664"/>
                  </a:lnTo>
                  <a:lnTo>
                    <a:pt x="579081" y="34747"/>
                  </a:lnTo>
                  <a:lnTo>
                    <a:pt x="586473" y="43116"/>
                  </a:lnTo>
                  <a:lnTo>
                    <a:pt x="588289" y="49225"/>
                  </a:lnTo>
                  <a:lnTo>
                    <a:pt x="588289" y="29375"/>
                  </a:lnTo>
                  <a:lnTo>
                    <a:pt x="585431" y="26416"/>
                  </a:lnTo>
                  <a:lnTo>
                    <a:pt x="578040" y="23469"/>
                  </a:lnTo>
                  <a:lnTo>
                    <a:pt x="560920" y="23469"/>
                  </a:lnTo>
                  <a:lnTo>
                    <a:pt x="538276" y="57746"/>
                  </a:lnTo>
                  <a:lnTo>
                    <a:pt x="538784" y="65265"/>
                  </a:lnTo>
                  <a:lnTo>
                    <a:pt x="559854" y="92024"/>
                  </a:lnTo>
                  <a:lnTo>
                    <a:pt x="574763" y="92024"/>
                  </a:lnTo>
                  <a:lnTo>
                    <a:pt x="580047" y="90690"/>
                  </a:lnTo>
                  <a:lnTo>
                    <a:pt x="589711" y="85331"/>
                  </a:lnTo>
                  <a:lnTo>
                    <a:pt x="592112" y="82880"/>
                  </a:lnTo>
                  <a:lnTo>
                    <a:pt x="593394" y="81572"/>
                  </a:lnTo>
                  <a:lnTo>
                    <a:pt x="598462" y="71894"/>
                  </a:lnTo>
                  <a:lnTo>
                    <a:pt x="599655" y="65570"/>
                  </a:lnTo>
                  <a:lnTo>
                    <a:pt x="599719" y="56819"/>
                  </a:lnTo>
                  <a:close/>
                </a:path>
              </a:pathLst>
            </a:custGeom>
            <a:solidFill>
              <a:srgbClr val="1817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122938" y="3220351"/>
              <a:ext cx="600075" cy="92075"/>
            </a:xfrm>
            <a:custGeom>
              <a:avLst/>
              <a:gdLst/>
              <a:ahLst/>
              <a:cxnLst/>
              <a:rect l="l" t="t" r="r" b="b"/>
              <a:pathLst>
                <a:path w="600075" h="92075">
                  <a:moveTo>
                    <a:pt x="68249" y="58635"/>
                  </a:moveTo>
                  <a:lnTo>
                    <a:pt x="66827" y="53721"/>
                  </a:lnTo>
                  <a:lnTo>
                    <a:pt x="63576" y="48907"/>
                  </a:lnTo>
                  <a:lnTo>
                    <a:pt x="61137" y="45288"/>
                  </a:lnTo>
                  <a:lnTo>
                    <a:pt x="57365" y="42418"/>
                  </a:lnTo>
                  <a:lnTo>
                    <a:pt x="55333" y="41770"/>
                  </a:lnTo>
                  <a:lnTo>
                    <a:pt x="55333" y="60794"/>
                  </a:lnTo>
                  <a:lnTo>
                    <a:pt x="55333" y="69811"/>
                  </a:lnTo>
                  <a:lnTo>
                    <a:pt x="53721" y="73761"/>
                  </a:lnTo>
                  <a:lnTo>
                    <a:pt x="47256" y="79032"/>
                  </a:lnTo>
                  <a:lnTo>
                    <a:pt x="42405" y="80352"/>
                  </a:lnTo>
                  <a:lnTo>
                    <a:pt x="11976" y="80352"/>
                  </a:lnTo>
                  <a:lnTo>
                    <a:pt x="11976" y="48907"/>
                  </a:lnTo>
                  <a:lnTo>
                    <a:pt x="35928" y="48907"/>
                  </a:lnTo>
                  <a:lnTo>
                    <a:pt x="55333" y="60794"/>
                  </a:lnTo>
                  <a:lnTo>
                    <a:pt x="55333" y="41770"/>
                  </a:lnTo>
                  <a:lnTo>
                    <a:pt x="47942" y="39357"/>
                  </a:lnTo>
                  <a:lnTo>
                    <a:pt x="41592" y="38608"/>
                  </a:lnTo>
                  <a:lnTo>
                    <a:pt x="11976" y="38608"/>
                  </a:lnTo>
                  <a:lnTo>
                    <a:pt x="11976" y="10693"/>
                  </a:lnTo>
                  <a:lnTo>
                    <a:pt x="58737" y="10693"/>
                  </a:lnTo>
                  <a:lnTo>
                    <a:pt x="58737" y="0"/>
                  </a:lnTo>
                  <a:lnTo>
                    <a:pt x="0" y="0"/>
                  </a:lnTo>
                  <a:lnTo>
                    <a:pt x="0" y="90551"/>
                  </a:lnTo>
                  <a:lnTo>
                    <a:pt x="45161" y="90551"/>
                  </a:lnTo>
                  <a:lnTo>
                    <a:pt x="52044" y="89293"/>
                  </a:lnTo>
                  <a:lnTo>
                    <a:pt x="60121" y="84277"/>
                  </a:lnTo>
                  <a:lnTo>
                    <a:pt x="63144" y="81026"/>
                  </a:lnTo>
                  <a:lnTo>
                    <a:pt x="63487" y="80352"/>
                  </a:lnTo>
                  <a:lnTo>
                    <a:pt x="67233" y="73088"/>
                  </a:lnTo>
                  <a:lnTo>
                    <a:pt x="68249" y="68808"/>
                  </a:lnTo>
                  <a:lnTo>
                    <a:pt x="68249" y="58635"/>
                  </a:lnTo>
                  <a:close/>
                </a:path>
                <a:path w="600075" h="92075">
                  <a:moveTo>
                    <a:pt x="135636" y="57632"/>
                  </a:moveTo>
                  <a:lnTo>
                    <a:pt x="135216" y="51460"/>
                  </a:lnTo>
                  <a:lnTo>
                    <a:pt x="135115" y="49961"/>
                  </a:lnTo>
                  <a:lnTo>
                    <a:pt x="133553" y="43205"/>
                  </a:lnTo>
                  <a:lnTo>
                    <a:pt x="130949" y="37363"/>
                  </a:lnTo>
                  <a:lnTo>
                    <a:pt x="127431" y="32626"/>
                  </a:lnTo>
                  <a:lnTo>
                    <a:pt x="127292" y="32435"/>
                  </a:lnTo>
                  <a:lnTo>
                    <a:pt x="123901" y="28790"/>
                  </a:lnTo>
                  <a:lnTo>
                    <a:pt x="123901" y="51460"/>
                  </a:lnTo>
                  <a:lnTo>
                    <a:pt x="87274" y="51460"/>
                  </a:lnTo>
                  <a:lnTo>
                    <a:pt x="87642" y="45732"/>
                  </a:lnTo>
                  <a:lnTo>
                    <a:pt x="89573" y="41160"/>
                  </a:lnTo>
                  <a:lnTo>
                    <a:pt x="96532" y="34328"/>
                  </a:lnTo>
                  <a:lnTo>
                    <a:pt x="100812" y="32626"/>
                  </a:lnTo>
                  <a:lnTo>
                    <a:pt x="111569" y="32626"/>
                  </a:lnTo>
                  <a:lnTo>
                    <a:pt x="116154" y="34759"/>
                  </a:lnTo>
                  <a:lnTo>
                    <a:pt x="121996" y="41795"/>
                  </a:lnTo>
                  <a:lnTo>
                    <a:pt x="123405" y="45935"/>
                  </a:lnTo>
                  <a:lnTo>
                    <a:pt x="123901" y="51460"/>
                  </a:lnTo>
                  <a:lnTo>
                    <a:pt x="123901" y="28790"/>
                  </a:lnTo>
                  <a:lnTo>
                    <a:pt x="121742" y="26454"/>
                  </a:lnTo>
                  <a:lnTo>
                    <a:pt x="114566" y="23482"/>
                  </a:lnTo>
                  <a:lnTo>
                    <a:pt x="96748" y="23482"/>
                  </a:lnTo>
                  <a:lnTo>
                    <a:pt x="75222" y="57632"/>
                  </a:lnTo>
                  <a:lnTo>
                    <a:pt x="75247" y="59270"/>
                  </a:lnTo>
                  <a:lnTo>
                    <a:pt x="96824" y="92036"/>
                  </a:lnTo>
                  <a:lnTo>
                    <a:pt x="114033" y="92036"/>
                  </a:lnTo>
                  <a:lnTo>
                    <a:pt x="120294" y="90182"/>
                  </a:lnTo>
                  <a:lnTo>
                    <a:pt x="129946" y="82892"/>
                  </a:lnTo>
                  <a:lnTo>
                    <a:pt x="130098" y="82778"/>
                  </a:lnTo>
                  <a:lnTo>
                    <a:pt x="133464" y="77546"/>
                  </a:lnTo>
                  <a:lnTo>
                    <a:pt x="135255" y="70840"/>
                  </a:lnTo>
                  <a:lnTo>
                    <a:pt x="123774" y="69430"/>
                  </a:lnTo>
                  <a:lnTo>
                    <a:pt x="122085" y="74117"/>
                  </a:lnTo>
                  <a:lnTo>
                    <a:pt x="119811" y="77546"/>
                  </a:lnTo>
                  <a:lnTo>
                    <a:pt x="114033" y="81826"/>
                  </a:lnTo>
                  <a:lnTo>
                    <a:pt x="110553" y="82892"/>
                  </a:lnTo>
                  <a:lnTo>
                    <a:pt x="101003" y="82892"/>
                  </a:lnTo>
                  <a:lnTo>
                    <a:pt x="96443" y="80975"/>
                  </a:lnTo>
                  <a:lnTo>
                    <a:pt x="89115" y="73329"/>
                  </a:lnTo>
                  <a:lnTo>
                    <a:pt x="87058" y="67805"/>
                  </a:lnTo>
                  <a:lnTo>
                    <a:pt x="86652" y="60604"/>
                  </a:lnTo>
                  <a:lnTo>
                    <a:pt x="135572" y="60604"/>
                  </a:lnTo>
                  <a:lnTo>
                    <a:pt x="135636" y="57632"/>
                  </a:lnTo>
                  <a:close/>
                </a:path>
                <a:path w="600075" h="92075">
                  <a:moveTo>
                    <a:pt x="201193" y="67932"/>
                  </a:moveTo>
                  <a:lnTo>
                    <a:pt x="190258" y="66522"/>
                  </a:lnTo>
                  <a:lnTo>
                    <a:pt x="189471" y="72072"/>
                  </a:lnTo>
                  <a:lnTo>
                    <a:pt x="187629" y="76200"/>
                  </a:lnTo>
                  <a:lnTo>
                    <a:pt x="181775" y="81559"/>
                  </a:lnTo>
                  <a:lnTo>
                    <a:pt x="178130" y="82880"/>
                  </a:lnTo>
                  <a:lnTo>
                    <a:pt x="168325" y="82880"/>
                  </a:lnTo>
                  <a:lnTo>
                    <a:pt x="163931" y="80886"/>
                  </a:lnTo>
                  <a:lnTo>
                    <a:pt x="157187" y="72898"/>
                  </a:lnTo>
                  <a:lnTo>
                    <a:pt x="155498" y="66497"/>
                  </a:lnTo>
                  <a:lnTo>
                    <a:pt x="155498" y="48996"/>
                  </a:lnTo>
                  <a:lnTo>
                    <a:pt x="157226" y="42646"/>
                  </a:lnTo>
                  <a:lnTo>
                    <a:pt x="164236" y="34620"/>
                  </a:lnTo>
                  <a:lnTo>
                    <a:pt x="168795" y="32613"/>
                  </a:lnTo>
                  <a:lnTo>
                    <a:pt x="178092" y="32613"/>
                  </a:lnTo>
                  <a:lnTo>
                    <a:pt x="181254" y="33718"/>
                  </a:lnTo>
                  <a:lnTo>
                    <a:pt x="186474" y="38176"/>
                  </a:lnTo>
                  <a:lnTo>
                    <a:pt x="188315" y="41478"/>
                  </a:lnTo>
                  <a:lnTo>
                    <a:pt x="189331" y="45885"/>
                  </a:lnTo>
                  <a:lnTo>
                    <a:pt x="200139" y="44221"/>
                  </a:lnTo>
                  <a:lnTo>
                    <a:pt x="198869" y="37604"/>
                  </a:lnTo>
                  <a:lnTo>
                    <a:pt x="195961" y="32473"/>
                  </a:lnTo>
                  <a:lnTo>
                    <a:pt x="186893" y="25273"/>
                  </a:lnTo>
                  <a:lnTo>
                    <a:pt x="181076" y="23469"/>
                  </a:lnTo>
                  <a:lnTo>
                    <a:pt x="168313" y="23469"/>
                  </a:lnTo>
                  <a:lnTo>
                    <a:pt x="144056" y="50914"/>
                  </a:lnTo>
                  <a:lnTo>
                    <a:pt x="144056" y="58000"/>
                  </a:lnTo>
                  <a:lnTo>
                    <a:pt x="164922" y="92036"/>
                  </a:lnTo>
                  <a:lnTo>
                    <a:pt x="181051" y="92036"/>
                  </a:lnTo>
                  <a:lnTo>
                    <a:pt x="187096" y="89903"/>
                  </a:lnTo>
                  <a:lnTo>
                    <a:pt x="196938" y="81368"/>
                  </a:lnTo>
                  <a:lnTo>
                    <a:pt x="199999" y="75476"/>
                  </a:lnTo>
                  <a:lnTo>
                    <a:pt x="201193" y="67932"/>
                  </a:lnTo>
                  <a:close/>
                </a:path>
                <a:path w="600075" h="92075">
                  <a:moveTo>
                    <a:pt x="261886" y="24955"/>
                  </a:moveTo>
                  <a:lnTo>
                    <a:pt x="210134" y="24955"/>
                  </a:lnTo>
                  <a:lnTo>
                    <a:pt x="210134" y="90551"/>
                  </a:lnTo>
                  <a:lnTo>
                    <a:pt x="221246" y="90551"/>
                  </a:lnTo>
                  <a:lnTo>
                    <a:pt x="221246" y="34163"/>
                  </a:lnTo>
                  <a:lnTo>
                    <a:pt x="250761" y="34163"/>
                  </a:lnTo>
                  <a:lnTo>
                    <a:pt x="250761" y="90551"/>
                  </a:lnTo>
                  <a:lnTo>
                    <a:pt x="261886" y="90551"/>
                  </a:lnTo>
                  <a:lnTo>
                    <a:pt x="261886" y="24955"/>
                  </a:lnTo>
                  <a:close/>
                </a:path>
                <a:path w="600075" h="92075">
                  <a:moveTo>
                    <a:pt x="334238" y="24955"/>
                  </a:moveTo>
                  <a:lnTo>
                    <a:pt x="282600" y="24955"/>
                  </a:lnTo>
                  <a:lnTo>
                    <a:pt x="282600" y="73875"/>
                  </a:lnTo>
                  <a:lnTo>
                    <a:pt x="282435" y="77228"/>
                  </a:lnTo>
                  <a:lnTo>
                    <a:pt x="281787" y="79286"/>
                  </a:lnTo>
                  <a:lnTo>
                    <a:pt x="281127" y="80048"/>
                  </a:lnTo>
                  <a:lnTo>
                    <a:pt x="279146" y="80987"/>
                  </a:lnTo>
                  <a:lnTo>
                    <a:pt x="277507" y="81229"/>
                  </a:lnTo>
                  <a:lnTo>
                    <a:pt x="270306" y="81229"/>
                  </a:lnTo>
                  <a:lnTo>
                    <a:pt x="270306" y="90487"/>
                  </a:lnTo>
                  <a:lnTo>
                    <a:pt x="273697" y="90830"/>
                  </a:lnTo>
                  <a:lnTo>
                    <a:pt x="276669" y="90982"/>
                  </a:lnTo>
                  <a:lnTo>
                    <a:pt x="283464" y="90982"/>
                  </a:lnTo>
                  <a:lnTo>
                    <a:pt x="293725" y="74447"/>
                  </a:lnTo>
                  <a:lnTo>
                    <a:pt x="293725" y="34163"/>
                  </a:lnTo>
                  <a:lnTo>
                    <a:pt x="323176" y="34163"/>
                  </a:lnTo>
                  <a:lnTo>
                    <a:pt x="323176" y="90551"/>
                  </a:lnTo>
                  <a:lnTo>
                    <a:pt x="334238" y="90551"/>
                  </a:lnTo>
                  <a:lnTo>
                    <a:pt x="334238" y="24955"/>
                  </a:lnTo>
                  <a:close/>
                </a:path>
                <a:path w="600075" h="92075">
                  <a:moveTo>
                    <a:pt x="405472" y="90551"/>
                  </a:moveTo>
                  <a:lnTo>
                    <a:pt x="404075" y="88049"/>
                  </a:lnTo>
                  <a:lnTo>
                    <a:pt x="403136" y="85420"/>
                  </a:lnTo>
                  <a:lnTo>
                    <a:pt x="402628" y="82461"/>
                  </a:lnTo>
                  <a:lnTo>
                    <a:pt x="402183" y="79933"/>
                  </a:lnTo>
                  <a:lnTo>
                    <a:pt x="402043" y="75907"/>
                  </a:lnTo>
                  <a:lnTo>
                    <a:pt x="401955" y="57632"/>
                  </a:lnTo>
                  <a:lnTo>
                    <a:pt x="401853" y="41490"/>
                  </a:lnTo>
                  <a:lnTo>
                    <a:pt x="401764" y="39890"/>
                  </a:lnTo>
                  <a:lnTo>
                    <a:pt x="401396" y="37985"/>
                  </a:lnTo>
                  <a:lnTo>
                    <a:pt x="400735" y="34937"/>
                  </a:lnTo>
                  <a:lnTo>
                    <a:pt x="399694" y="32677"/>
                  </a:lnTo>
                  <a:lnTo>
                    <a:pt x="399580" y="32423"/>
                  </a:lnTo>
                  <a:lnTo>
                    <a:pt x="396278" y="28422"/>
                  </a:lnTo>
                  <a:lnTo>
                    <a:pt x="393712" y="26758"/>
                  </a:lnTo>
                  <a:lnTo>
                    <a:pt x="386715" y="24130"/>
                  </a:lnTo>
                  <a:lnTo>
                    <a:pt x="382155" y="23482"/>
                  </a:lnTo>
                  <a:lnTo>
                    <a:pt x="370916" y="23482"/>
                  </a:lnTo>
                  <a:lnTo>
                    <a:pt x="346989" y="43662"/>
                  </a:lnTo>
                  <a:lnTo>
                    <a:pt x="357847" y="45161"/>
                  </a:lnTo>
                  <a:lnTo>
                    <a:pt x="359041" y="40500"/>
                  </a:lnTo>
                  <a:lnTo>
                    <a:pt x="360883" y="37261"/>
                  </a:lnTo>
                  <a:lnTo>
                    <a:pt x="365861" y="33591"/>
                  </a:lnTo>
                  <a:lnTo>
                    <a:pt x="369735" y="32677"/>
                  </a:lnTo>
                  <a:lnTo>
                    <a:pt x="380555" y="32677"/>
                  </a:lnTo>
                  <a:lnTo>
                    <a:pt x="384771" y="33934"/>
                  </a:lnTo>
                  <a:lnTo>
                    <a:pt x="389724" y="38303"/>
                  </a:lnTo>
                  <a:lnTo>
                    <a:pt x="390766" y="41490"/>
                  </a:lnTo>
                  <a:lnTo>
                    <a:pt x="390702" y="48907"/>
                  </a:lnTo>
                  <a:lnTo>
                    <a:pt x="390702" y="57632"/>
                  </a:lnTo>
                  <a:lnTo>
                    <a:pt x="374421" y="83312"/>
                  </a:lnTo>
                  <a:lnTo>
                    <a:pt x="365810" y="83312"/>
                  </a:lnTo>
                  <a:lnTo>
                    <a:pt x="362534" y="82334"/>
                  </a:lnTo>
                  <a:lnTo>
                    <a:pt x="358051" y="78384"/>
                  </a:lnTo>
                  <a:lnTo>
                    <a:pt x="356997" y="76073"/>
                  </a:lnTo>
                  <a:lnTo>
                    <a:pt x="356920" y="71018"/>
                  </a:lnTo>
                  <a:lnTo>
                    <a:pt x="357441" y="69253"/>
                  </a:lnTo>
                  <a:lnTo>
                    <a:pt x="380619" y="60667"/>
                  </a:lnTo>
                  <a:lnTo>
                    <a:pt x="386676" y="59270"/>
                  </a:lnTo>
                  <a:lnTo>
                    <a:pt x="390702" y="57632"/>
                  </a:lnTo>
                  <a:lnTo>
                    <a:pt x="390702" y="48907"/>
                  </a:lnTo>
                  <a:lnTo>
                    <a:pt x="386461" y="50406"/>
                  </a:lnTo>
                  <a:lnTo>
                    <a:pt x="379857" y="51676"/>
                  </a:lnTo>
                  <a:lnTo>
                    <a:pt x="345059" y="70053"/>
                  </a:lnTo>
                  <a:lnTo>
                    <a:pt x="345059" y="78727"/>
                  </a:lnTo>
                  <a:lnTo>
                    <a:pt x="347002" y="83235"/>
                  </a:lnTo>
                  <a:lnTo>
                    <a:pt x="354736" y="90271"/>
                  </a:lnTo>
                  <a:lnTo>
                    <a:pt x="360273" y="92036"/>
                  </a:lnTo>
                  <a:lnTo>
                    <a:pt x="371856" y="92036"/>
                  </a:lnTo>
                  <a:lnTo>
                    <a:pt x="375932" y="91300"/>
                  </a:lnTo>
                  <a:lnTo>
                    <a:pt x="383552" y="88430"/>
                  </a:lnTo>
                  <a:lnTo>
                    <a:pt x="387515" y="85953"/>
                  </a:lnTo>
                  <a:lnTo>
                    <a:pt x="390626" y="83312"/>
                  </a:lnTo>
                  <a:lnTo>
                    <a:pt x="391629" y="82461"/>
                  </a:lnTo>
                  <a:lnTo>
                    <a:pt x="391960" y="85420"/>
                  </a:lnTo>
                  <a:lnTo>
                    <a:pt x="392087" y="85953"/>
                  </a:lnTo>
                  <a:lnTo>
                    <a:pt x="392696" y="88239"/>
                  </a:lnTo>
                  <a:lnTo>
                    <a:pt x="393852" y="90551"/>
                  </a:lnTo>
                  <a:lnTo>
                    <a:pt x="405472" y="90551"/>
                  </a:lnTo>
                  <a:close/>
                </a:path>
                <a:path w="600075" h="92075">
                  <a:moveTo>
                    <a:pt x="464718" y="24955"/>
                  </a:moveTo>
                  <a:lnTo>
                    <a:pt x="411416" y="24955"/>
                  </a:lnTo>
                  <a:lnTo>
                    <a:pt x="411416" y="34163"/>
                  </a:lnTo>
                  <a:lnTo>
                    <a:pt x="432536" y="34163"/>
                  </a:lnTo>
                  <a:lnTo>
                    <a:pt x="432536" y="90551"/>
                  </a:lnTo>
                  <a:lnTo>
                    <a:pt x="443598" y="90551"/>
                  </a:lnTo>
                  <a:lnTo>
                    <a:pt x="443598" y="34163"/>
                  </a:lnTo>
                  <a:lnTo>
                    <a:pt x="464718" y="34163"/>
                  </a:lnTo>
                  <a:lnTo>
                    <a:pt x="464718" y="24955"/>
                  </a:lnTo>
                  <a:close/>
                </a:path>
                <a:path w="600075" h="92075">
                  <a:moveTo>
                    <a:pt x="526948" y="24955"/>
                  </a:moveTo>
                  <a:lnTo>
                    <a:pt x="515835" y="24955"/>
                  </a:lnTo>
                  <a:lnTo>
                    <a:pt x="515835" y="52247"/>
                  </a:lnTo>
                  <a:lnTo>
                    <a:pt x="485000" y="52247"/>
                  </a:lnTo>
                  <a:lnTo>
                    <a:pt x="485000" y="24955"/>
                  </a:lnTo>
                  <a:lnTo>
                    <a:pt x="473887" y="24955"/>
                  </a:lnTo>
                  <a:lnTo>
                    <a:pt x="473887" y="90551"/>
                  </a:lnTo>
                  <a:lnTo>
                    <a:pt x="485000" y="90551"/>
                  </a:lnTo>
                  <a:lnTo>
                    <a:pt x="485000" y="61455"/>
                  </a:lnTo>
                  <a:lnTo>
                    <a:pt x="515835" y="61455"/>
                  </a:lnTo>
                  <a:lnTo>
                    <a:pt x="515835" y="90551"/>
                  </a:lnTo>
                  <a:lnTo>
                    <a:pt x="526948" y="90551"/>
                  </a:lnTo>
                  <a:lnTo>
                    <a:pt x="526948" y="24955"/>
                  </a:lnTo>
                  <a:close/>
                </a:path>
                <a:path w="600075" h="92075">
                  <a:moveTo>
                    <a:pt x="599732" y="56832"/>
                  </a:moveTo>
                  <a:lnTo>
                    <a:pt x="599186" y="49428"/>
                  </a:lnTo>
                  <a:lnTo>
                    <a:pt x="597585" y="42887"/>
                  </a:lnTo>
                  <a:lnTo>
                    <a:pt x="594906" y="37185"/>
                  </a:lnTo>
                  <a:lnTo>
                    <a:pt x="591413" y="32677"/>
                  </a:lnTo>
                  <a:lnTo>
                    <a:pt x="591159" y="32334"/>
                  </a:lnTo>
                  <a:lnTo>
                    <a:pt x="588302" y="29400"/>
                  </a:lnTo>
                  <a:lnTo>
                    <a:pt x="588302" y="49237"/>
                  </a:lnTo>
                  <a:lnTo>
                    <a:pt x="588264" y="66154"/>
                  </a:lnTo>
                  <a:lnTo>
                    <a:pt x="586486" y="72390"/>
                  </a:lnTo>
                  <a:lnTo>
                    <a:pt x="579107" y="80797"/>
                  </a:lnTo>
                  <a:lnTo>
                    <a:pt x="574560" y="82892"/>
                  </a:lnTo>
                  <a:lnTo>
                    <a:pt x="563486" y="82892"/>
                  </a:lnTo>
                  <a:lnTo>
                    <a:pt x="558863" y="80784"/>
                  </a:lnTo>
                  <a:lnTo>
                    <a:pt x="551548" y="72440"/>
                  </a:lnTo>
                  <a:lnTo>
                    <a:pt x="549706" y="66154"/>
                  </a:lnTo>
                  <a:lnTo>
                    <a:pt x="549732" y="49237"/>
                  </a:lnTo>
                  <a:lnTo>
                    <a:pt x="551548" y="43078"/>
                  </a:lnTo>
                  <a:lnTo>
                    <a:pt x="558876" y="34747"/>
                  </a:lnTo>
                  <a:lnTo>
                    <a:pt x="563486" y="32677"/>
                  </a:lnTo>
                  <a:lnTo>
                    <a:pt x="574522" y="32677"/>
                  </a:lnTo>
                  <a:lnTo>
                    <a:pt x="579094" y="34759"/>
                  </a:lnTo>
                  <a:lnTo>
                    <a:pt x="586473" y="43129"/>
                  </a:lnTo>
                  <a:lnTo>
                    <a:pt x="588302" y="49237"/>
                  </a:lnTo>
                  <a:lnTo>
                    <a:pt x="588302" y="29400"/>
                  </a:lnTo>
                  <a:lnTo>
                    <a:pt x="585431" y="26428"/>
                  </a:lnTo>
                  <a:lnTo>
                    <a:pt x="578053" y="23482"/>
                  </a:lnTo>
                  <a:lnTo>
                    <a:pt x="560933" y="23482"/>
                  </a:lnTo>
                  <a:lnTo>
                    <a:pt x="538289" y="57759"/>
                  </a:lnTo>
                  <a:lnTo>
                    <a:pt x="538797" y="65278"/>
                  </a:lnTo>
                  <a:lnTo>
                    <a:pt x="559866" y="92036"/>
                  </a:lnTo>
                  <a:lnTo>
                    <a:pt x="574763" y="92036"/>
                  </a:lnTo>
                  <a:lnTo>
                    <a:pt x="580047" y="90703"/>
                  </a:lnTo>
                  <a:lnTo>
                    <a:pt x="589711" y="85344"/>
                  </a:lnTo>
                  <a:lnTo>
                    <a:pt x="592112" y="82892"/>
                  </a:lnTo>
                  <a:lnTo>
                    <a:pt x="593394" y="81584"/>
                  </a:lnTo>
                  <a:lnTo>
                    <a:pt x="598474" y="71907"/>
                  </a:lnTo>
                  <a:lnTo>
                    <a:pt x="599668" y="65570"/>
                  </a:lnTo>
                  <a:lnTo>
                    <a:pt x="599732" y="56832"/>
                  </a:lnTo>
                  <a:close/>
                </a:path>
              </a:pathLst>
            </a:custGeom>
            <a:solidFill>
              <a:srgbClr val="1817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353811" y="3026664"/>
              <a:ext cx="144779" cy="144767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353811" y="3407664"/>
              <a:ext cx="144779" cy="143242"/>
            </a:xfrm>
            <a:prstGeom prst="rect">
              <a:avLst/>
            </a:prstGeom>
          </p:spPr>
        </p:pic>
        <p:grpSp>
          <p:nvGrpSpPr>
            <p:cNvPr id="132" name="object 132"/>
            <p:cNvGrpSpPr/>
            <p:nvPr/>
          </p:nvGrpSpPr>
          <p:grpSpPr>
            <a:xfrm>
              <a:off x="5244569" y="3625151"/>
              <a:ext cx="344170" cy="111125"/>
              <a:chOff x="5244569" y="3625151"/>
              <a:chExt cx="344170" cy="111125"/>
            </a:xfrm>
          </p:grpSpPr>
          <p:pic>
            <p:nvPicPr>
              <p:cNvPr id="133" name="object 133"/>
              <p:cNvPicPr/>
              <p:nvPr/>
            </p:nvPicPr>
            <p:blipFill>
              <a:blip r:embed="rId60" cstate="print"/>
              <a:stretch>
                <a:fillRect/>
              </a:stretch>
            </p:blipFill>
            <p:spPr>
              <a:xfrm>
                <a:off x="5244569" y="3650174"/>
                <a:ext cx="138823" cy="85656"/>
              </a:xfrm>
              <a:prstGeom prst="rect">
                <a:avLst/>
              </a:prstGeom>
            </p:spPr>
          </p:pic>
          <p:pic>
            <p:nvPicPr>
              <p:cNvPr id="134" name="object 134"/>
              <p:cNvPicPr/>
              <p:nvPr/>
            </p:nvPicPr>
            <p:blipFill>
              <a:blip r:embed="rId61" cstate="print"/>
              <a:stretch>
                <a:fillRect/>
              </a:stretch>
            </p:blipFill>
            <p:spPr>
              <a:xfrm>
                <a:off x="5420456" y="3625151"/>
                <a:ext cx="168010" cy="95427"/>
              </a:xfrm>
              <a:prstGeom prst="rect">
                <a:avLst/>
              </a:prstGeom>
            </p:spPr>
          </p:pic>
        </p:grpSp>
        <p:grpSp>
          <p:nvGrpSpPr>
            <p:cNvPr id="135" name="object 135"/>
            <p:cNvGrpSpPr/>
            <p:nvPr/>
          </p:nvGrpSpPr>
          <p:grpSpPr>
            <a:xfrm>
              <a:off x="5263036" y="3791712"/>
              <a:ext cx="350520" cy="292100"/>
              <a:chOff x="5263036" y="3791712"/>
              <a:chExt cx="350520" cy="292100"/>
            </a:xfrm>
          </p:grpSpPr>
          <p:pic>
            <p:nvPicPr>
              <p:cNvPr id="136" name="object 136"/>
              <p:cNvPicPr/>
              <p:nvPr/>
            </p:nvPicPr>
            <p:blipFill>
              <a:blip r:embed="rId62" cstate="print"/>
              <a:stretch>
                <a:fillRect/>
              </a:stretch>
            </p:blipFill>
            <p:spPr>
              <a:xfrm>
                <a:off x="5263036" y="3998022"/>
                <a:ext cx="137248" cy="85656"/>
              </a:xfrm>
              <a:prstGeom prst="rect">
                <a:avLst/>
              </a:prstGeom>
            </p:spPr>
          </p:pic>
          <p:pic>
            <p:nvPicPr>
              <p:cNvPr id="137" name="object 137"/>
              <p:cNvPicPr/>
              <p:nvPr/>
            </p:nvPicPr>
            <p:blipFill>
              <a:blip r:embed="rId63" cstate="print"/>
              <a:stretch>
                <a:fillRect/>
              </a:stretch>
            </p:blipFill>
            <p:spPr>
              <a:xfrm>
                <a:off x="5444626" y="3972999"/>
                <a:ext cx="168359" cy="95427"/>
              </a:xfrm>
              <a:prstGeom prst="rect">
                <a:avLst/>
              </a:prstGeom>
            </p:spPr>
          </p:pic>
          <p:pic>
            <p:nvPicPr>
              <p:cNvPr id="138" name="object 138"/>
              <p:cNvPicPr/>
              <p:nvPr/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5353811" y="3791712"/>
                <a:ext cx="144779" cy="143255"/>
              </a:xfrm>
              <a:prstGeom prst="rect">
                <a:avLst/>
              </a:prstGeom>
            </p:spPr>
          </p:pic>
        </p:grpSp>
        <p:pic>
          <p:nvPicPr>
            <p:cNvPr id="139" name="object 13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353811" y="5180076"/>
              <a:ext cx="144779" cy="143243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353811" y="5679947"/>
              <a:ext cx="144779" cy="143243"/>
            </a:xfrm>
            <a:prstGeom prst="rect">
              <a:avLst/>
            </a:prstGeom>
          </p:spPr>
        </p:pic>
        <p:grpSp>
          <p:nvGrpSpPr>
            <p:cNvPr id="141" name="object 141"/>
            <p:cNvGrpSpPr/>
            <p:nvPr/>
          </p:nvGrpSpPr>
          <p:grpSpPr>
            <a:xfrm>
              <a:off x="4925305" y="4350274"/>
              <a:ext cx="988060" cy="94615"/>
              <a:chOff x="4925305" y="4350274"/>
              <a:chExt cx="988060" cy="94615"/>
            </a:xfrm>
          </p:grpSpPr>
          <p:sp>
            <p:nvSpPr>
              <p:cNvPr id="142" name="object 142"/>
              <p:cNvSpPr/>
              <p:nvPr/>
            </p:nvSpPr>
            <p:spPr>
              <a:xfrm>
                <a:off x="4925305" y="4352061"/>
                <a:ext cx="59690" cy="92710"/>
              </a:xfrm>
              <a:custGeom>
                <a:avLst/>
                <a:gdLst/>
                <a:ahLst/>
                <a:cxnLst/>
                <a:rect l="l" t="t" r="r" b="b"/>
                <a:pathLst>
                  <a:path w="59689" h="92710">
                    <a:moveTo>
                      <a:pt x="33286" y="0"/>
                    </a:moveTo>
                    <a:lnTo>
                      <a:pt x="21183" y="0"/>
                    </a:lnTo>
                    <a:lnTo>
                      <a:pt x="15189" y="2057"/>
                    </a:lnTo>
                    <a:lnTo>
                      <a:pt x="5549" y="10236"/>
                    </a:lnTo>
                    <a:lnTo>
                      <a:pt x="2463" y="16014"/>
                    </a:lnTo>
                    <a:lnTo>
                      <a:pt x="1104" y="23469"/>
                    </a:lnTo>
                    <a:lnTo>
                      <a:pt x="12230" y="25450"/>
                    </a:lnTo>
                    <a:lnTo>
                      <a:pt x="13042" y="20015"/>
                    </a:lnTo>
                    <a:lnTo>
                      <a:pt x="14897" y="15938"/>
                    </a:lnTo>
                    <a:lnTo>
                      <a:pt x="20662" y="10502"/>
                    </a:lnTo>
                    <a:lnTo>
                      <a:pt x="24269" y="9131"/>
                    </a:lnTo>
                    <a:lnTo>
                      <a:pt x="32956" y="9131"/>
                    </a:lnTo>
                    <a:lnTo>
                      <a:pt x="36525" y="10477"/>
                    </a:lnTo>
                    <a:lnTo>
                      <a:pt x="42037" y="15836"/>
                    </a:lnTo>
                    <a:lnTo>
                      <a:pt x="43421" y="19202"/>
                    </a:lnTo>
                    <a:lnTo>
                      <a:pt x="43421" y="28435"/>
                    </a:lnTo>
                    <a:lnTo>
                      <a:pt x="41529" y="32245"/>
                    </a:lnTo>
                    <a:lnTo>
                      <a:pt x="33947" y="37172"/>
                    </a:lnTo>
                    <a:lnTo>
                      <a:pt x="29679" y="38417"/>
                    </a:lnTo>
                    <a:lnTo>
                      <a:pt x="23152" y="38290"/>
                    </a:lnTo>
                    <a:lnTo>
                      <a:pt x="21920" y="48056"/>
                    </a:lnTo>
                    <a:lnTo>
                      <a:pt x="25057" y="47231"/>
                    </a:lnTo>
                    <a:lnTo>
                      <a:pt x="27673" y="46812"/>
                    </a:lnTo>
                    <a:lnTo>
                      <a:pt x="34912" y="46812"/>
                    </a:lnTo>
                    <a:lnTo>
                      <a:pt x="39154" y="48475"/>
                    </a:lnTo>
                    <a:lnTo>
                      <a:pt x="45821" y="55105"/>
                    </a:lnTo>
                    <a:lnTo>
                      <a:pt x="47485" y="59321"/>
                    </a:lnTo>
                    <a:lnTo>
                      <a:pt x="47485" y="69773"/>
                    </a:lnTo>
                    <a:lnTo>
                      <a:pt x="45694" y="74256"/>
                    </a:lnTo>
                    <a:lnTo>
                      <a:pt x="38481" y="81508"/>
                    </a:lnTo>
                    <a:lnTo>
                      <a:pt x="34074" y="83311"/>
                    </a:lnTo>
                    <a:lnTo>
                      <a:pt x="24434" y="83311"/>
                    </a:lnTo>
                    <a:lnTo>
                      <a:pt x="20701" y="81927"/>
                    </a:lnTo>
                    <a:lnTo>
                      <a:pt x="14554" y="76365"/>
                    </a:lnTo>
                    <a:lnTo>
                      <a:pt x="12395" y="71831"/>
                    </a:lnTo>
                    <a:lnTo>
                      <a:pt x="11112" y="65531"/>
                    </a:lnTo>
                    <a:lnTo>
                      <a:pt x="0" y="67017"/>
                    </a:lnTo>
                    <a:lnTo>
                      <a:pt x="736" y="74548"/>
                    </a:lnTo>
                    <a:lnTo>
                      <a:pt x="3733" y="80683"/>
                    </a:lnTo>
                    <a:lnTo>
                      <a:pt x="14224" y="90157"/>
                    </a:lnTo>
                    <a:lnTo>
                      <a:pt x="20828" y="92519"/>
                    </a:lnTo>
                    <a:lnTo>
                      <a:pt x="37592" y="92519"/>
                    </a:lnTo>
                    <a:lnTo>
                      <a:pt x="44869" y="89776"/>
                    </a:lnTo>
                    <a:lnTo>
                      <a:pt x="56400" y="78778"/>
                    </a:lnTo>
                    <a:lnTo>
                      <a:pt x="59296" y="72072"/>
                    </a:lnTo>
                    <a:lnTo>
                      <a:pt x="59296" y="58318"/>
                    </a:lnTo>
                    <a:lnTo>
                      <a:pt x="57810" y="53466"/>
                    </a:lnTo>
                    <a:lnTo>
                      <a:pt x="51879" y="45669"/>
                    </a:lnTo>
                    <a:lnTo>
                      <a:pt x="47713" y="43103"/>
                    </a:lnTo>
                    <a:lnTo>
                      <a:pt x="42367" y="41884"/>
                    </a:lnTo>
                    <a:lnTo>
                      <a:pt x="46482" y="39979"/>
                    </a:lnTo>
                    <a:lnTo>
                      <a:pt x="49593" y="37426"/>
                    </a:lnTo>
                    <a:lnTo>
                      <a:pt x="53784" y="31000"/>
                    </a:lnTo>
                    <a:lnTo>
                      <a:pt x="54838" y="27444"/>
                    </a:lnTo>
                    <a:lnTo>
                      <a:pt x="54838" y="19418"/>
                    </a:lnTo>
                    <a:lnTo>
                      <a:pt x="53733" y="15519"/>
                    </a:lnTo>
                    <a:lnTo>
                      <a:pt x="49339" y="8191"/>
                    </a:lnTo>
                    <a:lnTo>
                      <a:pt x="46151" y="5308"/>
                    </a:lnTo>
                    <a:lnTo>
                      <a:pt x="37833" y="1066"/>
                    </a:lnTo>
                    <a:lnTo>
                      <a:pt x="33286" y="0"/>
                    </a:lnTo>
                    <a:close/>
                  </a:path>
                </a:pathLst>
              </a:custGeom>
              <a:solidFill>
                <a:srgbClr val="1817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43" name="object 143"/>
              <p:cNvPicPr/>
              <p:nvPr/>
            </p:nvPicPr>
            <p:blipFill>
              <a:blip r:embed="rId64" cstate="print"/>
              <a:stretch>
                <a:fillRect/>
              </a:stretch>
            </p:blipFill>
            <p:spPr>
              <a:xfrm>
                <a:off x="5027687" y="4375901"/>
                <a:ext cx="236437" cy="68567"/>
              </a:xfrm>
              <a:prstGeom prst="rect">
                <a:avLst/>
              </a:prstGeom>
            </p:spPr>
          </p:pic>
          <p:sp>
            <p:nvSpPr>
              <p:cNvPr id="144" name="object 144"/>
              <p:cNvSpPr/>
              <p:nvPr/>
            </p:nvSpPr>
            <p:spPr>
              <a:xfrm>
                <a:off x="5306593" y="4350283"/>
                <a:ext cx="607060" cy="94615"/>
              </a:xfrm>
              <a:custGeom>
                <a:avLst/>
                <a:gdLst/>
                <a:ahLst/>
                <a:cxnLst/>
                <a:rect l="l" t="t" r="r" b="b"/>
                <a:pathLst>
                  <a:path w="607060" h="94614">
                    <a:moveTo>
                      <a:pt x="61823" y="67627"/>
                    </a:moveTo>
                    <a:lnTo>
                      <a:pt x="53619" y="36309"/>
                    </a:lnTo>
                    <a:lnTo>
                      <a:pt x="53365" y="35979"/>
                    </a:lnTo>
                    <a:lnTo>
                      <a:pt x="50203" y="32677"/>
                    </a:lnTo>
                    <a:lnTo>
                      <a:pt x="50203" y="52793"/>
                    </a:lnTo>
                    <a:lnTo>
                      <a:pt x="50152" y="67627"/>
                    </a:lnTo>
                    <a:lnTo>
                      <a:pt x="48488" y="73545"/>
                    </a:lnTo>
                    <a:lnTo>
                      <a:pt x="41617" y="82892"/>
                    </a:lnTo>
                    <a:lnTo>
                      <a:pt x="37147" y="85229"/>
                    </a:lnTo>
                    <a:lnTo>
                      <a:pt x="26225" y="85229"/>
                    </a:lnTo>
                    <a:lnTo>
                      <a:pt x="21691" y="83210"/>
                    </a:lnTo>
                    <a:lnTo>
                      <a:pt x="14325" y="75145"/>
                    </a:lnTo>
                    <a:lnTo>
                      <a:pt x="12471" y="69316"/>
                    </a:lnTo>
                    <a:lnTo>
                      <a:pt x="12471" y="54000"/>
                    </a:lnTo>
                    <a:lnTo>
                      <a:pt x="14147" y="47840"/>
                    </a:lnTo>
                    <a:lnTo>
                      <a:pt x="20116" y="39585"/>
                    </a:lnTo>
                    <a:lnTo>
                      <a:pt x="20815" y="38620"/>
                    </a:lnTo>
                    <a:lnTo>
                      <a:pt x="25552" y="36309"/>
                    </a:lnTo>
                    <a:lnTo>
                      <a:pt x="37566" y="36309"/>
                    </a:lnTo>
                    <a:lnTo>
                      <a:pt x="42125" y="38493"/>
                    </a:lnTo>
                    <a:lnTo>
                      <a:pt x="48602" y="47231"/>
                    </a:lnTo>
                    <a:lnTo>
                      <a:pt x="50203" y="52793"/>
                    </a:lnTo>
                    <a:lnTo>
                      <a:pt x="50203" y="32677"/>
                    </a:lnTo>
                    <a:lnTo>
                      <a:pt x="47726" y="30073"/>
                    </a:lnTo>
                    <a:lnTo>
                      <a:pt x="40589" y="27114"/>
                    </a:lnTo>
                    <a:lnTo>
                      <a:pt x="27292" y="27114"/>
                    </a:lnTo>
                    <a:lnTo>
                      <a:pt x="23075" y="28155"/>
                    </a:lnTo>
                    <a:lnTo>
                      <a:pt x="15582" y="32308"/>
                    </a:lnTo>
                    <a:lnTo>
                      <a:pt x="12319" y="35433"/>
                    </a:lnTo>
                    <a:lnTo>
                      <a:pt x="9512" y="39585"/>
                    </a:lnTo>
                    <a:lnTo>
                      <a:pt x="9677" y="33464"/>
                    </a:lnTo>
                    <a:lnTo>
                      <a:pt x="28740" y="13398"/>
                    </a:lnTo>
                    <a:lnTo>
                      <a:pt x="44831" y="13398"/>
                    </a:lnTo>
                    <a:lnTo>
                      <a:pt x="49479" y="13157"/>
                    </a:lnTo>
                    <a:lnTo>
                      <a:pt x="60579" y="127"/>
                    </a:lnTo>
                    <a:lnTo>
                      <a:pt x="50774" y="0"/>
                    </a:lnTo>
                    <a:lnTo>
                      <a:pt x="50482" y="901"/>
                    </a:lnTo>
                    <a:lnTo>
                      <a:pt x="49822" y="1485"/>
                    </a:lnTo>
                    <a:lnTo>
                      <a:pt x="47764" y="1968"/>
                    </a:lnTo>
                    <a:lnTo>
                      <a:pt x="43459" y="2095"/>
                    </a:lnTo>
                    <a:lnTo>
                      <a:pt x="35877" y="2095"/>
                    </a:lnTo>
                    <a:lnTo>
                      <a:pt x="27343" y="2654"/>
                    </a:lnTo>
                    <a:lnTo>
                      <a:pt x="558" y="34188"/>
                    </a:lnTo>
                    <a:lnTo>
                      <a:pt x="0" y="46139"/>
                    </a:lnTo>
                    <a:lnTo>
                      <a:pt x="215" y="55702"/>
                    </a:lnTo>
                    <a:lnTo>
                      <a:pt x="17716" y="92405"/>
                    </a:lnTo>
                    <a:lnTo>
                      <a:pt x="23774" y="94195"/>
                    </a:lnTo>
                    <a:lnTo>
                      <a:pt x="38277" y="94195"/>
                    </a:lnTo>
                    <a:lnTo>
                      <a:pt x="60413" y="73901"/>
                    </a:lnTo>
                    <a:lnTo>
                      <a:pt x="61823" y="67627"/>
                    </a:lnTo>
                    <a:close/>
                  </a:path>
                  <a:path w="607060" h="94614">
                    <a:moveTo>
                      <a:pt x="132562" y="59778"/>
                    </a:moveTo>
                    <a:lnTo>
                      <a:pt x="124358" y="34772"/>
                    </a:lnTo>
                    <a:lnTo>
                      <a:pt x="124218" y="34582"/>
                    </a:lnTo>
                    <a:lnTo>
                      <a:pt x="120827" y="30937"/>
                    </a:lnTo>
                    <a:lnTo>
                      <a:pt x="120827" y="53606"/>
                    </a:lnTo>
                    <a:lnTo>
                      <a:pt x="84201" y="53606"/>
                    </a:lnTo>
                    <a:lnTo>
                      <a:pt x="84569" y="47879"/>
                    </a:lnTo>
                    <a:lnTo>
                      <a:pt x="86499" y="43307"/>
                    </a:lnTo>
                    <a:lnTo>
                      <a:pt x="93459" y="36474"/>
                    </a:lnTo>
                    <a:lnTo>
                      <a:pt x="97739" y="34772"/>
                    </a:lnTo>
                    <a:lnTo>
                      <a:pt x="108496" y="34772"/>
                    </a:lnTo>
                    <a:lnTo>
                      <a:pt x="113080" y="36906"/>
                    </a:lnTo>
                    <a:lnTo>
                      <a:pt x="118922" y="43942"/>
                    </a:lnTo>
                    <a:lnTo>
                      <a:pt x="120332" y="48082"/>
                    </a:lnTo>
                    <a:lnTo>
                      <a:pt x="120827" y="53606"/>
                    </a:lnTo>
                    <a:lnTo>
                      <a:pt x="120827" y="30937"/>
                    </a:lnTo>
                    <a:lnTo>
                      <a:pt x="118668" y="28600"/>
                    </a:lnTo>
                    <a:lnTo>
                      <a:pt x="111493" y="25628"/>
                    </a:lnTo>
                    <a:lnTo>
                      <a:pt x="93675" y="25628"/>
                    </a:lnTo>
                    <a:lnTo>
                      <a:pt x="72148" y="59778"/>
                    </a:lnTo>
                    <a:lnTo>
                      <a:pt x="72161" y="61417"/>
                    </a:lnTo>
                    <a:lnTo>
                      <a:pt x="93751" y="94183"/>
                    </a:lnTo>
                    <a:lnTo>
                      <a:pt x="110959" y="94183"/>
                    </a:lnTo>
                    <a:lnTo>
                      <a:pt x="117221" y="92329"/>
                    </a:lnTo>
                    <a:lnTo>
                      <a:pt x="126873" y="85039"/>
                    </a:lnTo>
                    <a:lnTo>
                      <a:pt x="127025" y="84924"/>
                    </a:lnTo>
                    <a:lnTo>
                      <a:pt x="130390" y="79692"/>
                    </a:lnTo>
                    <a:lnTo>
                      <a:pt x="132181" y="72986"/>
                    </a:lnTo>
                    <a:lnTo>
                      <a:pt x="120700" y="71577"/>
                    </a:lnTo>
                    <a:lnTo>
                      <a:pt x="119011" y="76263"/>
                    </a:lnTo>
                    <a:lnTo>
                      <a:pt x="116738" y="79692"/>
                    </a:lnTo>
                    <a:lnTo>
                      <a:pt x="110959" y="83972"/>
                    </a:lnTo>
                    <a:lnTo>
                      <a:pt x="107480" y="85039"/>
                    </a:lnTo>
                    <a:lnTo>
                      <a:pt x="97929" y="85039"/>
                    </a:lnTo>
                    <a:lnTo>
                      <a:pt x="93370" y="83121"/>
                    </a:lnTo>
                    <a:lnTo>
                      <a:pt x="86042" y="75476"/>
                    </a:lnTo>
                    <a:lnTo>
                      <a:pt x="83985" y="69951"/>
                    </a:lnTo>
                    <a:lnTo>
                      <a:pt x="83578" y="62750"/>
                    </a:lnTo>
                    <a:lnTo>
                      <a:pt x="132499" y="62750"/>
                    </a:lnTo>
                    <a:lnTo>
                      <a:pt x="132562" y="59778"/>
                    </a:lnTo>
                    <a:close/>
                  </a:path>
                  <a:path w="607060" h="94614">
                    <a:moveTo>
                      <a:pt x="199631" y="70091"/>
                    </a:moveTo>
                    <a:lnTo>
                      <a:pt x="188709" y="68681"/>
                    </a:lnTo>
                    <a:lnTo>
                      <a:pt x="187921" y="74231"/>
                    </a:lnTo>
                    <a:lnTo>
                      <a:pt x="186067" y="78359"/>
                    </a:lnTo>
                    <a:lnTo>
                      <a:pt x="180225" y="83718"/>
                    </a:lnTo>
                    <a:lnTo>
                      <a:pt x="176580" y="85039"/>
                    </a:lnTo>
                    <a:lnTo>
                      <a:pt x="166776" y="85039"/>
                    </a:lnTo>
                    <a:lnTo>
                      <a:pt x="162369" y="83045"/>
                    </a:lnTo>
                    <a:lnTo>
                      <a:pt x="155625" y="75057"/>
                    </a:lnTo>
                    <a:lnTo>
                      <a:pt x="153936" y="68656"/>
                    </a:lnTo>
                    <a:lnTo>
                      <a:pt x="153936" y="51155"/>
                    </a:lnTo>
                    <a:lnTo>
                      <a:pt x="155676" y="44805"/>
                    </a:lnTo>
                    <a:lnTo>
                      <a:pt x="162674" y="36779"/>
                    </a:lnTo>
                    <a:lnTo>
                      <a:pt x="167233" y="34772"/>
                    </a:lnTo>
                    <a:lnTo>
                      <a:pt x="176542" y="34772"/>
                    </a:lnTo>
                    <a:lnTo>
                      <a:pt x="179692" y="35877"/>
                    </a:lnTo>
                    <a:lnTo>
                      <a:pt x="184924" y="40335"/>
                    </a:lnTo>
                    <a:lnTo>
                      <a:pt x="186753" y="43637"/>
                    </a:lnTo>
                    <a:lnTo>
                      <a:pt x="187782" y="48044"/>
                    </a:lnTo>
                    <a:lnTo>
                      <a:pt x="198577" y="46380"/>
                    </a:lnTo>
                    <a:lnTo>
                      <a:pt x="197319" y="39763"/>
                    </a:lnTo>
                    <a:lnTo>
                      <a:pt x="194411" y="34632"/>
                    </a:lnTo>
                    <a:lnTo>
                      <a:pt x="185343" y="27432"/>
                    </a:lnTo>
                    <a:lnTo>
                      <a:pt x="179514" y="25628"/>
                    </a:lnTo>
                    <a:lnTo>
                      <a:pt x="166751" y="25628"/>
                    </a:lnTo>
                    <a:lnTo>
                      <a:pt x="142506" y="53073"/>
                    </a:lnTo>
                    <a:lnTo>
                      <a:pt x="142506" y="60159"/>
                    </a:lnTo>
                    <a:lnTo>
                      <a:pt x="163360" y="94195"/>
                    </a:lnTo>
                    <a:lnTo>
                      <a:pt x="179501" y="94195"/>
                    </a:lnTo>
                    <a:lnTo>
                      <a:pt x="185547" y="92062"/>
                    </a:lnTo>
                    <a:lnTo>
                      <a:pt x="195376" y="83527"/>
                    </a:lnTo>
                    <a:lnTo>
                      <a:pt x="198450" y="77635"/>
                    </a:lnTo>
                    <a:lnTo>
                      <a:pt x="199631" y="70091"/>
                    </a:lnTo>
                    <a:close/>
                  </a:path>
                  <a:path w="607060" h="94614">
                    <a:moveTo>
                      <a:pt x="261594" y="27101"/>
                    </a:moveTo>
                    <a:lnTo>
                      <a:pt x="209842" y="27101"/>
                    </a:lnTo>
                    <a:lnTo>
                      <a:pt x="209842" y="92697"/>
                    </a:lnTo>
                    <a:lnTo>
                      <a:pt x="220954" y="92697"/>
                    </a:lnTo>
                    <a:lnTo>
                      <a:pt x="220954" y="36309"/>
                    </a:lnTo>
                    <a:lnTo>
                      <a:pt x="250482" y="36309"/>
                    </a:lnTo>
                    <a:lnTo>
                      <a:pt x="250482" y="92697"/>
                    </a:lnTo>
                    <a:lnTo>
                      <a:pt x="261594" y="92697"/>
                    </a:lnTo>
                    <a:lnTo>
                      <a:pt x="261594" y="27101"/>
                    </a:lnTo>
                    <a:close/>
                  </a:path>
                  <a:path w="607060" h="94614">
                    <a:moveTo>
                      <a:pt x="335330" y="27101"/>
                    </a:moveTo>
                    <a:lnTo>
                      <a:pt x="283705" y="27101"/>
                    </a:lnTo>
                    <a:lnTo>
                      <a:pt x="283705" y="76022"/>
                    </a:lnTo>
                    <a:lnTo>
                      <a:pt x="283540" y="79375"/>
                    </a:lnTo>
                    <a:lnTo>
                      <a:pt x="282892" y="81432"/>
                    </a:lnTo>
                    <a:lnTo>
                      <a:pt x="282219" y="82194"/>
                    </a:lnTo>
                    <a:lnTo>
                      <a:pt x="280250" y="83134"/>
                    </a:lnTo>
                    <a:lnTo>
                      <a:pt x="278599" y="83375"/>
                    </a:lnTo>
                    <a:lnTo>
                      <a:pt x="271411" y="83375"/>
                    </a:lnTo>
                    <a:lnTo>
                      <a:pt x="271411" y="92633"/>
                    </a:lnTo>
                    <a:lnTo>
                      <a:pt x="274789" y="92976"/>
                    </a:lnTo>
                    <a:lnTo>
                      <a:pt x="277774" y="93129"/>
                    </a:lnTo>
                    <a:lnTo>
                      <a:pt x="284568" y="93129"/>
                    </a:lnTo>
                    <a:lnTo>
                      <a:pt x="294817" y="76593"/>
                    </a:lnTo>
                    <a:lnTo>
                      <a:pt x="294817" y="36309"/>
                    </a:lnTo>
                    <a:lnTo>
                      <a:pt x="324281" y="36309"/>
                    </a:lnTo>
                    <a:lnTo>
                      <a:pt x="324281" y="92697"/>
                    </a:lnTo>
                    <a:lnTo>
                      <a:pt x="335330" y="92697"/>
                    </a:lnTo>
                    <a:lnTo>
                      <a:pt x="335330" y="27101"/>
                    </a:lnTo>
                    <a:close/>
                  </a:path>
                  <a:path w="607060" h="94614">
                    <a:moveTo>
                      <a:pt x="408089" y="92697"/>
                    </a:moveTo>
                    <a:lnTo>
                      <a:pt x="406692" y="90195"/>
                    </a:lnTo>
                    <a:lnTo>
                      <a:pt x="405752" y="87566"/>
                    </a:lnTo>
                    <a:lnTo>
                      <a:pt x="405244" y="84607"/>
                    </a:lnTo>
                    <a:lnTo>
                      <a:pt x="404799" y="82080"/>
                    </a:lnTo>
                    <a:lnTo>
                      <a:pt x="404660" y="78054"/>
                    </a:lnTo>
                    <a:lnTo>
                      <a:pt x="404571" y="59778"/>
                    </a:lnTo>
                    <a:lnTo>
                      <a:pt x="404469" y="43637"/>
                    </a:lnTo>
                    <a:lnTo>
                      <a:pt x="404380" y="42037"/>
                    </a:lnTo>
                    <a:lnTo>
                      <a:pt x="404012" y="40132"/>
                    </a:lnTo>
                    <a:lnTo>
                      <a:pt x="403352" y="37084"/>
                    </a:lnTo>
                    <a:lnTo>
                      <a:pt x="402310" y="34823"/>
                    </a:lnTo>
                    <a:lnTo>
                      <a:pt x="402196" y="34569"/>
                    </a:lnTo>
                    <a:lnTo>
                      <a:pt x="398894" y="30568"/>
                    </a:lnTo>
                    <a:lnTo>
                      <a:pt x="396328" y="28905"/>
                    </a:lnTo>
                    <a:lnTo>
                      <a:pt x="389331" y="26276"/>
                    </a:lnTo>
                    <a:lnTo>
                      <a:pt x="384771" y="25628"/>
                    </a:lnTo>
                    <a:lnTo>
                      <a:pt x="373532" y="25628"/>
                    </a:lnTo>
                    <a:lnTo>
                      <a:pt x="349592" y="45808"/>
                    </a:lnTo>
                    <a:lnTo>
                      <a:pt x="360464" y="47307"/>
                    </a:lnTo>
                    <a:lnTo>
                      <a:pt x="361657" y="42646"/>
                    </a:lnTo>
                    <a:lnTo>
                      <a:pt x="363499" y="39408"/>
                    </a:lnTo>
                    <a:lnTo>
                      <a:pt x="368490" y="35737"/>
                    </a:lnTo>
                    <a:lnTo>
                      <a:pt x="372351" y="34823"/>
                    </a:lnTo>
                    <a:lnTo>
                      <a:pt x="383171" y="34823"/>
                    </a:lnTo>
                    <a:lnTo>
                      <a:pt x="387388" y="36080"/>
                    </a:lnTo>
                    <a:lnTo>
                      <a:pt x="392341" y="40449"/>
                    </a:lnTo>
                    <a:lnTo>
                      <a:pt x="393382" y="43637"/>
                    </a:lnTo>
                    <a:lnTo>
                      <a:pt x="393319" y="51054"/>
                    </a:lnTo>
                    <a:lnTo>
                      <a:pt x="393319" y="59778"/>
                    </a:lnTo>
                    <a:lnTo>
                      <a:pt x="377037" y="85458"/>
                    </a:lnTo>
                    <a:lnTo>
                      <a:pt x="368427" y="85458"/>
                    </a:lnTo>
                    <a:lnTo>
                      <a:pt x="365150" y="84480"/>
                    </a:lnTo>
                    <a:lnTo>
                      <a:pt x="360667" y="80530"/>
                    </a:lnTo>
                    <a:lnTo>
                      <a:pt x="359613" y="78219"/>
                    </a:lnTo>
                    <a:lnTo>
                      <a:pt x="359537" y="73164"/>
                    </a:lnTo>
                    <a:lnTo>
                      <a:pt x="360057" y="71399"/>
                    </a:lnTo>
                    <a:lnTo>
                      <a:pt x="383235" y="62814"/>
                    </a:lnTo>
                    <a:lnTo>
                      <a:pt x="389293" y="61417"/>
                    </a:lnTo>
                    <a:lnTo>
                      <a:pt x="393319" y="59778"/>
                    </a:lnTo>
                    <a:lnTo>
                      <a:pt x="393319" y="51054"/>
                    </a:lnTo>
                    <a:lnTo>
                      <a:pt x="389077" y="52552"/>
                    </a:lnTo>
                    <a:lnTo>
                      <a:pt x="382473" y="53822"/>
                    </a:lnTo>
                    <a:lnTo>
                      <a:pt x="347675" y="72199"/>
                    </a:lnTo>
                    <a:lnTo>
                      <a:pt x="347675" y="80873"/>
                    </a:lnTo>
                    <a:lnTo>
                      <a:pt x="349618" y="85382"/>
                    </a:lnTo>
                    <a:lnTo>
                      <a:pt x="357352" y="92417"/>
                    </a:lnTo>
                    <a:lnTo>
                      <a:pt x="362889" y="94183"/>
                    </a:lnTo>
                    <a:lnTo>
                      <a:pt x="374472" y="94183"/>
                    </a:lnTo>
                    <a:lnTo>
                      <a:pt x="378548" y="93446"/>
                    </a:lnTo>
                    <a:lnTo>
                      <a:pt x="386181" y="90576"/>
                    </a:lnTo>
                    <a:lnTo>
                      <a:pt x="390131" y="88099"/>
                    </a:lnTo>
                    <a:lnTo>
                      <a:pt x="393242" y="85458"/>
                    </a:lnTo>
                    <a:lnTo>
                      <a:pt x="394246" y="84607"/>
                    </a:lnTo>
                    <a:lnTo>
                      <a:pt x="394576" y="87566"/>
                    </a:lnTo>
                    <a:lnTo>
                      <a:pt x="394703" y="88099"/>
                    </a:lnTo>
                    <a:lnTo>
                      <a:pt x="395312" y="90385"/>
                    </a:lnTo>
                    <a:lnTo>
                      <a:pt x="396468" y="92697"/>
                    </a:lnTo>
                    <a:lnTo>
                      <a:pt x="408089" y="92697"/>
                    </a:lnTo>
                    <a:close/>
                  </a:path>
                  <a:path w="607060" h="94614">
                    <a:moveTo>
                      <a:pt x="468845" y="27101"/>
                    </a:moveTo>
                    <a:lnTo>
                      <a:pt x="415556" y="27101"/>
                    </a:lnTo>
                    <a:lnTo>
                      <a:pt x="415556" y="36309"/>
                    </a:lnTo>
                    <a:lnTo>
                      <a:pt x="436676" y="36309"/>
                    </a:lnTo>
                    <a:lnTo>
                      <a:pt x="436676" y="92697"/>
                    </a:lnTo>
                    <a:lnTo>
                      <a:pt x="447725" y="92697"/>
                    </a:lnTo>
                    <a:lnTo>
                      <a:pt x="447725" y="36309"/>
                    </a:lnTo>
                    <a:lnTo>
                      <a:pt x="468845" y="36309"/>
                    </a:lnTo>
                    <a:lnTo>
                      <a:pt x="468845" y="27101"/>
                    </a:lnTo>
                    <a:close/>
                  </a:path>
                  <a:path w="607060" h="94614">
                    <a:moveTo>
                      <a:pt x="532599" y="27101"/>
                    </a:moveTo>
                    <a:lnTo>
                      <a:pt x="521487" y="27101"/>
                    </a:lnTo>
                    <a:lnTo>
                      <a:pt x="521487" y="54394"/>
                    </a:lnTo>
                    <a:lnTo>
                      <a:pt x="490651" y="54394"/>
                    </a:lnTo>
                    <a:lnTo>
                      <a:pt x="490651" y="27101"/>
                    </a:lnTo>
                    <a:lnTo>
                      <a:pt x="479539" y="27101"/>
                    </a:lnTo>
                    <a:lnTo>
                      <a:pt x="479539" y="92697"/>
                    </a:lnTo>
                    <a:lnTo>
                      <a:pt x="490651" y="92697"/>
                    </a:lnTo>
                    <a:lnTo>
                      <a:pt x="490651" y="63601"/>
                    </a:lnTo>
                    <a:lnTo>
                      <a:pt x="521487" y="63601"/>
                    </a:lnTo>
                    <a:lnTo>
                      <a:pt x="521487" y="92697"/>
                    </a:lnTo>
                    <a:lnTo>
                      <a:pt x="532599" y="92697"/>
                    </a:lnTo>
                    <a:lnTo>
                      <a:pt x="532599" y="27101"/>
                    </a:lnTo>
                    <a:close/>
                  </a:path>
                  <a:path w="607060" h="94614">
                    <a:moveTo>
                      <a:pt x="606767" y="58978"/>
                    </a:moveTo>
                    <a:lnTo>
                      <a:pt x="595337" y="31546"/>
                    </a:lnTo>
                    <a:lnTo>
                      <a:pt x="595337" y="51384"/>
                    </a:lnTo>
                    <a:lnTo>
                      <a:pt x="595299" y="68300"/>
                    </a:lnTo>
                    <a:lnTo>
                      <a:pt x="593521" y="74536"/>
                    </a:lnTo>
                    <a:lnTo>
                      <a:pt x="586155" y="82943"/>
                    </a:lnTo>
                    <a:lnTo>
                      <a:pt x="581596" y="85039"/>
                    </a:lnTo>
                    <a:lnTo>
                      <a:pt x="570522" y="85039"/>
                    </a:lnTo>
                    <a:lnTo>
                      <a:pt x="565899" y="82931"/>
                    </a:lnTo>
                    <a:lnTo>
                      <a:pt x="558584" y="74587"/>
                    </a:lnTo>
                    <a:lnTo>
                      <a:pt x="556742" y="68300"/>
                    </a:lnTo>
                    <a:lnTo>
                      <a:pt x="556780" y="51384"/>
                    </a:lnTo>
                    <a:lnTo>
                      <a:pt x="558584" y="45224"/>
                    </a:lnTo>
                    <a:lnTo>
                      <a:pt x="565912" y="36893"/>
                    </a:lnTo>
                    <a:lnTo>
                      <a:pt x="570522" y="34823"/>
                    </a:lnTo>
                    <a:lnTo>
                      <a:pt x="581558" y="34823"/>
                    </a:lnTo>
                    <a:lnTo>
                      <a:pt x="586130" y="36906"/>
                    </a:lnTo>
                    <a:lnTo>
                      <a:pt x="593509" y="45275"/>
                    </a:lnTo>
                    <a:lnTo>
                      <a:pt x="595337" y="51384"/>
                    </a:lnTo>
                    <a:lnTo>
                      <a:pt x="595337" y="31546"/>
                    </a:lnTo>
                    <a:lnTo>
                      <a:pt x="592467" y="28575"/>
                    </a:lnTo>
                    <a:lnTo>
                      <a:pt x="585089" y="25628"/>
                    </a:lnTo>
                    <a:lnTo>
                      <a:pt x="567969" y="25628"/>
                    </a:lnTo>
                    <a:lnTo>
                      <a:pt x="545325" y="59905"/>
                    </a:lnTo>
                    <a:lnTo>
                      <a:pt x="545833" y="67424"/>
                    </a:lnTo>
                    <a:lnTo>
                      <a:pt x="566902" y="94183"/>
                    </a:lnTo>
                    <a:lnTo>
                      <a:pt x="581799" y="94183"/>
                    </a:lnTo>
                    <a:lnTo>
                      <a:pt x="587082" y="92849"/>
                    </a:lnTo>
                    <a:lnTo>
                      <a:pt x="596747" y="87490"/>
                    </a:lnTo>
                    <a:lnTo>
                      <a:pt x="599147" y="85039"/>
                    </a:lnTo>
                    <a:lnTo>
                      <a:pt x="600430" y="83731"/>
                    </a:lnTo>
                    <a:lnTo>
                      <a:pt x="605510" y="74053"/>
                    </a:lnTo>
                    <a:lnTo>
                      <a:pt x="606717" y="67729"/>
                    </a:lnTo>
                    <a:lnTo>
                      <a:pt x="606767" y="58978"/>
                    </a:lnTo>
                    <a:close/>
                  </a:path>
                </a:pathLst>
              </a:custGeom>
              <a:solidFill>
                <a:srgbClr val="1817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145" name="object 14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353811" y="4655820"/>
              <a:ext cx="144779" cy="143255"/>
            </a:xfrm>
            <a:prstGeom prst="rect">
              <a:avLst/>
            </a:prstGeom>
          </p:spPr>
        </p:pic>
        <p:grpSp>
          <p:nvGrpSpPr>
            <p:cNvPr id="146" name="object 146"/>
            <p:cNvGrpSpPr/>
            <p:nvPr/>
          </p:nvGrpSpPr>
          <p:grpSpPr>
            <a:xfrm>
              <a:off x="5229506" y="4856895"/>
              <a:ext cx="376555" cy="109220"/>
              <a:chOff x="5229506" y="4856895"/>
              <a:chExt cx="376555" cy="109220"/>
            </a:xfrm>
          </p:grpSpPr>
          <p:sp>
            <p:nvSpPr>
              <p:cNvPr id="147" name="object 147"/>
              <p:cNvSpPr/>
              <p:nvPr/>
            </p:nvSpPr>
            <p:spPr>
              <a:xfrm>
                <a:off x="5229504" y="4856899"/>
                <a:ext cx="160020" cy="90805"/>
              </a:xfrm>
              <a:custGeom>
                <a:avLst/>
                <a:gdLst/>
                <a:ahLst/>
                <a:cxnLst/>
                <a:rect l="l" t="t" r="r" b="b"/>
                <a:pathLst>
                  <a:path w="160020" h="90804">
                    <a:moveTo>
                      <a:pt x="62623" y="58674"/>
                    </a:moveTo>
                    <a:lnTo>
                      <a:pt x="50393" y="58674"/>
                    </a:lnTo>
                    <a:lnTo>
                      <a:pt x="50393" y="17856"/>
                    </a:lnTo>
                    <a:lnTo>
                      <a:pt x="50393" y="0"/>
                    </a:lnTo>
                    <a:lnTo>
                      <a:pt x="41313" y="0"/>
                    </a:lnTo>
                    <a:lnTo>
                      <a:pt x="39281" y="2895"/>
                    </a:lnTo>
                    <a:lnTo>
                      <a:pt x="39281" y="17856"/>
                    </a:lnTo>
                    <a:lnTo>
                      <a:pt x="39281" y="58674"/>
                    </a:lnTo>
                    <a:lnTo>
                      <a:pt x="10934" y="58674"/>
                    </a:lnTo>
                    <a:lnTo>
                      <a:pt x="39281" y="17856"/>
                    </a:lnTo>
                    <a:lnTo>
                      <a:pt x="39281" y="2895"/>
                    </a:lnTo>
                    <a:lnTo>
                      <a:pt x="0" y="58674"/>
                    </a:lnTo>
                    <a:lnTo>
                      <a:pt x="0" y="68872"/>
                    </a:lnTo>
                    <a:lnTo>
                      <a:pt x="39281" y="68872"/>
                    </a:lnTo>
                    <a:lnTo>
                      <a:pt x="39281" y="90551"/>
                    </a:lnTo>
                    <a:lnTo>
                      <a:pt x="50393" y="90551"/>
                    </a:lnTo>
                    <a:lnTo>
                      <a:pt x="50393" y="68872"/>
                    </a:lnTo>
                    <a:lnTo>
                      <a:pt x="62623" y="68872"/>
                    </a:lnTo>
                    <a:lnTo>
                      <a:pt x="62623" y="58674"/>
                    </a:lnTo>
                    <a:close/>
                  </a:path>
                  <a:path w="160020" h="90804">
                    <a:moveTo>
                      <a:pt x="159689" y="68338"/>
                    </a:moveTo>
                    <a:lnTo>
                      <a:pt x="148945" y="56388"/>
                    </a:lnTo>
                    <a:lnTo>
                      <a:pt x="151549" y="54825"/>
                    </a:lnTo>
                    <a:lnTo>
                      <a:pt x="153479" y="52882"/>
                    </a:lnTo>
                    <a:lnTo>
                      <a:pt x="153657" y="52565"/>
                    </a:lnTo>
                    <a:lnTo>
                      <a:pt x="156083" y="48234"/>
                    </a:lnTo>
                    <a:lnTo>
                      <a:pt x="156718" y="45529"/>
                    </a:lnTo>
                    <a:lnTo>
                      <a:pt x="156730" y="38455"/>
                    </a:lnTo>
                    <a:lnTo>
                      <a:pt x="155625" y="35102"/>
                    </a:lnTo>
                    <a:lnTo>
                      <a:pt x="154876" y="34150"/>
                    </a:lnTo>
                    <a:lnTo>
                      <a:pt x="151218" y="29502"/>
                    </a:lnTo>
                    <a:lnTo>
                      <a:pt x="148577" y="27584"/>
                    </a:lnTo>
                    <a:lnTo>
                      <a:pt x="148272" y="27482"/>
                    </a:lnTo>
                    <a:lnTo>
                      <a:pt x="148272" y="69545"/>
                    </a:lnTo>
                    <a:lnTo>
                      <a:pt x="148247" y="72199"/>
                    </a:lnTo>
                    <a:lnTo>
                      <a:pt x="148145" y="75234"/>
                    </a:lnTo>
                    <a:lnTo>
                      <a:pt x="146900" y="77749"/>
                    </a:lnTo>
                    <a:lnTo>
                      <a:pt x="142214" y="80670"/>
                    </a:lnTo>
                    <a:lnTo>
                      <a:pt x="137883" y="81407"/>
                    </a:lnTo>
                    <a:lnTo>
                      <a:pt x="116954" y="81407"/>
                    </a:lnTo>
                    <a:lnTo>
                      <a:pt x="116954" y="61696"/>
                    </a:lnTo>
                    <a:lnTo>
                      <a:pt x="135229" y="61696"/>
                    </a:lnTo>
                    <a:lnTo>
                      <a:pt x="148272" y="69545"/>
                    </a:lnTo>
                    <a:lnTo>
                      <a:pt x="148272" y="27482"/>
                    </a:lnTo>
                    <a:lnTo>
                      <a:pt x="145415" y="26504"/>
                    </a:lnTo>
                    <a:lnTo>
                      <a:pt x="145415" y="39954"/>
                    </a:lnTo>
                    <a:lnTo>
                      <a:pt x="145415" y="45529"/>
                    </a:lnTo>
                    <a:lnTo>
                      <a:pt x="133553" y="52565"/>
                    </a:lnTo>
                    <a:lnTo>
                      <a:pt x="116954" y="52565"/>
                    </a:lnTo>
                    <a:lnTo>
                      <a:pt x="116954" y="34150"/>
                    </a:lnTo>
                    <a:lnTo>
                      <a:pt x="135115" y="34150"/>
                    </a:lnTo>
                    <a:lnTo>
                      <a:pt x="139306" y="34836"/>
                    </a:lnTo>
                    <a:lnTo>
                      <a:pt x="144208" y="37553"/>
                    </a:lnTo>
                    <a:lnTo>
                      <a:pt x="145415" y="39954"/>
                    </a:lnTo>
                    <a:lnTo>
                      <a:pt x="145415" y="26504"/>
                    </a:lnTo>
                    <a:lnTo>
                      <a:pt x="142455" y="25488"/>
                    </a:lnTo>
                    <a:lnTo>
                      <a:pt x="137769" y="24955"/>
                    </a:lnTo>
                    <a:lnTo>
                      <a:pt x="105829" y="24955"/>
                    </a:lnTo>
                    <a:lnTo>
                      <a:pt x="105829" y="90551"/>
                    </a:lnTo>
                    <a:lnTo>
                      <a:pt x="143116" y="90551"/>
                    </a:lnTo>
                    <a:lnTo>
                      <a:pt x="148983" y="89052"/>
                    </a:lnTo>
                    <a:lnTo>
                      <a:pt x="157048" y="83032"/>
                    </a:lnTo>
                    <a:lnTo>
                      <a:pt x="157835" y="81407"/>
                    </a:lnTo>
                    <a:lnTo>
                      <a:pt x="159283" y="78422"/>
                    </a:lnTo>
                    <a:lnTo>
                      <a:pt x="159689" y="72199"/>
                    </a:lnTo>
                    <a:lnTo>
                      <a:pt x="159689" y="68338"/>
                    </a:lnTo>
                    <a:close/>
                  </a:path>
                </a:pathLst>
              </a:custGeom>
              <a:solidFill>
                <a:srgbClr val="1817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48" name="object 148"/>
              <p:cNvPicPr/>
              <p:nvPr/>
            </p:nvPicPr>
            <p:blipFill>
              <a:blip r:embed="rId65" cstate="print"/>
              <a:stretch>
                <a:fillRect/>
              </a:stretch>
            </p:blipFill>
            <p:spPr>
              <a:xfrm>
                <a:off x="5431345" y="4880375"/>
                <a:ext cx="174467" cy="85656"/>
              </a:xfrm>
              <a:prstGeom prst="rect">
                <a:avLst/>
              </a:prstGeom>
            </p:spPr>
          </p:pic>
        </p:grpSp>
        <p:pic>
          <p:nvPicPr>
            <p:cNvPr id="153" name="object 15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355335" y="4145292"/>
              <a:ext cx="143255" cy="144754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079492" y="1271016"/>
              <a:ext cx="691895" cy="4343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12791" y="0"/>
            <a:ext cx="5093335" cy="6858000"/>
            <a:chOff x="4812791" y="0"/>
            <a:chExt cx="5093335" cy="6858000"/>
          </a:xfrm>
        </p:grpSpPr>
        <p:sp>
          <p:nvSpPr>
            <p:cNvPr id="3" name="object 3"/>
            <p:cNvSpPr/>
            <p:nvPr/>
          </p:nvSpPr>
          <p:spPr>
            <a:xfrm>
              <a:off x="4952999" y="0"/>
              <a:ext cx="4480560" cy="6858000"/>
            </a:xfrm>
            <a:custGeom>
              <a:avLst/>
              <a:gdLst/>
              <a:ahLst/>
              <a:cxnLst/>
              <a:rect l="l" t="t" r="r" b="b"/>
              <a:pathLst>
                <a:path w="4480559" h="6858000">
                  <a:moveTo>
                    <a:pt x="448055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480559" y="6858000"/>
                  </a:lnTo>
                  <a:lnTo>
                    <a:pt x="4480559" y="0"/>
                  </a:lnTo>
                  <a:close/>
                </a:path>
              </a:pathLst>
            </a:custGeom>
            <a:solidFill>
              <a:srgbClr val="FEE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12791" y="1469148"/>
              <a:ext cx="5093195" cy="53888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433559" y="0"/>
              <a:ext cx="472440" cy="6858000"/>
            </a:xfrm>
            <a:custGeom>
              <a:avLst/>
              <a:gdLst/>
              <a:ahLst/>
              <a:cxnLst/>
              <a:rect l="l" t="t" r="r" b="b"/>
              <a:pathLst>
                <a:path w="472440" h="6858000">
                  <a:moveTo>
                    <a:pt x="471817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71817" y="6858000"/>
                  </a:lnTo>
                  <a:lnTo>
                    <a:pt x="471817" y="0"/>
                  </a:lnTo>
                  <a:close/>
                </a:path>
              </a:pathLst>
            </a:custGeom>
            <a:solidFill>
              <a:srgbClr val="F1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66160" y="656856"/>
              <a:ext cx="227063" cy="184097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95031" y="3179076"/>
              <a:ext cx="957071" cy="601967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472566" y="939547"/>
            <a:ext cx="4128135" cy="467995"/>
            <a:chOff x="472566" y="939547"/>
            <a:chExt cx="4128135" cy="46799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2566" y="941887"/>
              <a:ext cx="250474" cy="10199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2135" y="967897"/>
              <a:ext cx="149736" cy="759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8397" y="939547"/>
              <a:ext cx="4122160" cy="467574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5722" y="391375"/>
            <a:ext cx="372819" cy="241071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904015" y="452452"/>
            <a:ext cx="173990" cy="241300"/>
          </a:xfrm>
          <a:custGeom>
            <a:avLst/>
            <a:gdLst/>
            <a:ahLst/>
            <a:cxnLst/>
            <a:rect l="l" t="t" r="r" b="b"/>
            <a:pathLst>
              <a:path w="173990" h="241300">
                <a:moveTo>
                  <a:pt x="45084" y="4254"/>
                </a:moveTo>
                <a:lnTo>
                  <a:pt x="0" y="4254"/>
                </a:lnTo>
                <a:lnTo>
                  <a:pt x="0" y="241046"/>
                </a:lnTo>
                <a:lnTo>
                  <a:pt x="45084" y="241046"/>
                </a:lnTo>
                <a:lnTo>
                  <a:pt x="45084" y="153708"/>
                </a:lnTo>
                <a:lnTo>
                  <a:pt x="153950" y="153708"/>
                </a:lnTo>
                <a:lnTo>
                  <a:pt x="161673" y="139865"/>
                </a:lnTo>
                <a:lnTo>
                  <a:pt x="83781" y="139865"/>
                </a:lnTo>
                <a:lnTo>
                  <a:pt x="72643" y="138311"/>
                </a:lnTo>
                <a:lnTo>
                  <a:pt x="61771" y="134094"/>
                </a:lnTo>
                <a:lnTo>
                  <a:pt x="52229" y="127879"/>
                </a:lnTo>
                <a:lnTo>
                  <a:pt x="45084" y="120332"/>
                </a:lnTo>
                <a:lnTo>
                  <a:pt x="45084" y="59639"/>
                </a:lnTo>
                <a:lnTo>
                  <a:pt x="52229" y="51942"/>
                </a:lnTo>
                <a:lnTo>
                  <a:pt x="61771" y="45743"/>
                </a:lnTo>
                <a:lnTo>
                  <a:pt x="72643" y="41610"/>
                </a:lnTo>
                <a:lnTo>
                  <a:pt x="83781" y="40106"/>
                </a:lnTo>
                <a:lnTo>
                  <a:pt x="161806" y="40106"/>
                </a:lnTo>
                <a:lnTo>
                  <a:pt x="153849" y="25908"/>
                </a:lnTo>
                <a:lnTo>
                  <a:pt x="45084" y="25908"/>
                </a:lnTo>
                <a:lnTo>
                  <a:pt x="45084" y="4254"/>
                </a:lnTo>
                <a:close/>
              </a:path>
              <a:path w="173990" h="241300">
                <a:moveTo>
                  <a:pt x="153950" y="153708"/>
                </a:moveTo>
                <a:lnTo>
                  <a:pt x="45084" y="153708"/>
                </a:lnTo>
                <a:lnTo>
                  <a:pt x="56350" y="165305"/>
                </a:lnTo>
                <a:lnTo>
                  <a:pt x="69141" y="173510"/>
                </a:lnTo>
                <a:lnTo>
                  <a:pt x="83129" y="178386"/>
                </a:lnTo>
                <a:lnTo>
                  <a:pt x="97980" y="179997"/>
                </a:lnTo>
                <a:lnTo>
                  <a:pt x="128428" y="173942"/>
                </a:lnTo>
                <a:lnTo>
                  <a:pt x="152484" y="156337"/>
                </a:lnTo>
                <a:lnTo>
                  <a:pt x="153950" y="153708"/>
                </a:lnTo>
                <a:close/>
              </a:path>
              <a:path w="173990" h="241300">
                <a:moveTo>
                  <a:pt x="161806" y="40106"/>
                </a:moveTo>
                <a:lnTo>
                  <a:pt x="83781" y="40106"/>
                </a:lnTo>
                <a:lnTo>
                  <a:pt x="101485" y="43730"/>
                </a:lnTo>
                <a:lnTo>
                  <a:pt x="115162" y="53911"/>
                </a:lnTo>
                <a:lnTo>
                  <a:pt x="123977" y="69617"/>
                </a:lnTo>
                <a:lnTo>
                  <a:pt x="127101" y="89814"/>
                </a:lnTo>
                <a:lnTo>
                  <a:pt x="123977" y="110214"/>
                </a:lnTo>
                <a:lnTo>
                  <a:pt x="115162" y="126022"/>
                </a:lnTo>
                <a:lnTo>
                  <a:pt x="101485" y="136238"/>
                </a:lnTo>
                <a:lnTo>
                  <a:pt x="83781" y="139865"/>
                </a:lnTo>
                <a:lnTo>
                  <a:pt x="161673" y="139865"/>
                </a:lnTo>
                <a:lnTo>
                  <a:pt x="168283" y="128015"/>
                </a:lnTo>
                <a:lnTo>
                  <a:pt x="173964" y="89814"/>
                </a:lnTo>
                <a:lnTo>
                  <a:pt x="168283" y="51665"/>
                </a:lnTo>
                <a:lnTo>
                  <a:pt x="161806" y="40106"/>
                </a:lnTo>
                <a:close/>
              </a:path>
              <a:path w="173990" h="241300">
                <a:moveTo>
                  <a:pt x="97980" y="0"/>
                </a:moveTo>
                <a:lnTo>
                  <a:pt x="82727" y="1701"/>
                </a:lnTo>
                <a:lnTo>
                  <a:pt x="68603" y="6696"/>
                </a:lnTo>
                <a:lnTo>
                  <a:pt x="55944" y="14819"/>
                </a:lnTo>
                <a:lnTo>
                  <a:pt x="45084" y="25908"/>
                </a:lnTo>
                <a:lnTo>
                  <a:pt x="153849" y="25908"/>
                </a:lnTo>
                <a:lnTo>
                  <a:pt x="152484" y="23471"/>
                </a:lnTo>
                <a:lnTo>
                  <a:pt x="128428" y="5994"/>
                </a:lnTo>
                <a:lnTo>
                  <a:pt x="97980" y="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5413" y="452449"/>
            <a:ext cx="318135" cy="180340"/>
          </a:xfrm>
          <a:custGeom>
            <a:avLst/>
            <a:gdLst/>
            <a:ahLst/>
            <a:cxnLst/>
            <a:rect l="l" t="t" r="r" b="b"/>
            <a:pathLst>
              <a:path w="318134" h="180340">
                <a:moveTo>
                  <a:pt x="141300" y="4305"/>
                </a:moveTo>
                <a:lnTo>
                  <a:pt x="0" y="4305"/>
                </a:lnTo>
                <a:lnTo>
                  <a:pt x="0" y="43675"/>
                </a:lnTo>
                <a:lnTo>
                  <a:pt x="47917" y="43675"/>
                </a:lnTo>
                <a:lnTo>
                  <a:pt x="47917" y="175755"/>
                </a:lnTo>
                <a:lnTo>
                  <a:pt x="93357" y="175755"/>
                </a:lnTo>
                <a:lnTo>
                  <a:pt x="93357" y="43675"/>
                </a:lnTo>
                <a:lnTo>
                  <a:pt x="141300" y="43675"/>
                </a:lnTo>
                <a:lnTo>
                  <a:pt x="141300" y="4305"/>
                </a:lnTo>
                <a:close/>
              </a:path>
              <a:path w="318134" h="180340">
                <a:moveTo>
                  <a:pt x="318122" y="64960"/>
                </a:moveTo>
                <a:lnTo>
                  <a:pt x="295313" y="13982"/>
                </a:lnTo>
                <a:lnTo>
                  <a:pt x="243217" y="0"/>
                </a:lnTo>
                <a:lnTo>
                  <a:pt x="223062" y="1625"/>
                </a:lnTo>
                <a:lnTo>
                  <a:pt x="203492" y="6578"/>
                </a:lnTo>
                <a:lnTo>
                  <a:pt x="185039" y="14986"/>
                </a:lnTo>
                <a:lnTo>
                  <a:pt x="168313" y="26974"/>
                </a:lnTo>
                <a:lnTo>
                  <a:pt x="185356" y="57150"/>
                </a:lnTo>
                <a:lnTo>
                  <a:pt x="196710" y="48310"/>
                </a:lnTo>
                <a:lnTo>
                  <a:pt x="208902" y="41986"/>
                </a:lnTo>
                <a:lnTo>
                  <a:pt x="221830" y="38188"/>
                </a:lnTo>
                <a:lnTo>
                  <a:pt x="235407" y="36918"/>
                </a:lnTo>
                <a:lnTo>
                  <a:pt x="250863" y="38976"/>
                </a:lnTo>
                <a:lnTo>
                  <a:pt x="262737" y="44780"/>
                </a:lnTo>
                <a:lnTo>
                  <a:pt x="270344" y="53848"/>
                </a:lnTo>
                <a:lnTo>
                  <a:pt x="273037" y="65671"/>
                </a:lnTo>
                <a:lnTo>
                  <a:pt x="273037" y="89458"/>
                </a:lnTo>
                <a:lnTo>
                  <a:pt x="273037" y="134556"/>
                </a:lnTo>
                <a:lnTo>
                  <a:pt x="266280" y="141084"/>
                </a:lnTo>
                <a:lnTo>
                  <a:pt x="257594" y="145745"/>
                </a:lnTo>
                <a:lnTo>
                  <a:pt x="247561" y="148539"/>
                </a:lnTo>
                <a:lnTo>
                  <a:pt x="236816" y="149466"/>
                </a:lnTo>
                <a:lnTo>
                  <a:pt x="224282" y="147777"/>
                </a:lnTo>
                <a:lnTo>
                  <a:pt x="214007" y="142862"/>
                </a:lnTo>
                <a:lnTo>
                  <a:pt x="207060" y="134937"/>
                </a:lnTo>
                <a:lnTo>
                  <a:pt x="204508" y="124244"/>
                </a:lnTo>
                <a:lnTo>
                  <a:pt x="207060" y="113169"/>
                </a:lnTo>
                <a:lnTo>
                  <a:pt x="214007" y="105041"/>
                </a:lnTo>
                <a:lnTo>
                  <a:pt x="224282" y="100050"/>
                </a:lnTo>
                <a:lnTo>
                  <a:pt x="236816" y="98336"/>
                </a:lnTo>
                <a:lnTo>
                  <a:pt x="247561" y="99275"/>
                </a:lnTo>
                <a:lnTo>
                  <a:pt x="257594" y="102069"/>
                </a:lnTo>
                <a:lnTo>
                  <a:pt x="266280" y="106730"/>
                </a:lnTo>
                <a:lnTo>
                  <a:pt x="272948" y="113169"/>
                </a:lnTo>
                <a:lnTo>
                  <a:pt x="273037" y="134556"/>
                </a:lnTo>
                <a:lnTo>
                  <a:pt x="273037" y="89458"/>
                </a:lnTo>
                <a:lnTo>
                  <a:pt x="262940" y="80352"/>
                </a:lnTo>
                <a:lnTo>
                  <a:pt x="250126" y="73799"/>
                </a:lnTo>
                <a:lnTo>
                  <a:pt x="235191" y="69850"/>
                </a:lnTo>
                <a:lnTo>
                  <a:pt x="218719" y="68516"/>
                </a:lnTo>
                <a:lnTo>
                  <a:pt x="197853" y="71424"/>
                </a:lnTo>
                <a:lnTo>
                  <a:pt x="178638" y="80810"/>
                </a:lnTo>
                <a:lnTo>
                  <a:pt x="164541" y="97726"/>
                </a:lnTo>
                <a:lnTo>
                  <a:pt x="159067" y="123190"/>
                </a:lnTo>
                <a:lnTo>
                  <a:pt x="164541" y="148247"/>
                </a:lnTo>
                <a:lnTo>
                  <a:pt x="178638" y="165976"/>
                </a:lnTo>
                <a:lnTo>
                  <a:pt x="197853" y="176517"/>
                </a:lnTo>
                <a:lnTo>
                  <a:pt x="218719" y="179997"/>
                </a:lnTo>
                <a:lnTo>
                  <a:pt x="234988" y="178511"/>
                </a:lnTo>
                <a:lnTo>
                  <a:pt x="249859" y="174180"/>
                </a:lnTo>
                <a:lnTo>
                  <a:pt x="262737" y="167259"/>
                </a:lnTo>
                <a:lnTo>
                  <a:pt x="273037" y="157975"/>
                </a:lnTo>
                <a:lnTo>
                  <a:pt x="273037" y="175729"/>
                </a:lnTo>
                <a:lnTo>
                  <a:pt x="318122" y="175729"/>
                </a:lnTo>
                <a:lnTo>
                  <a:pt x="318122" y="157975"/>
                </a:lnTo>
                <a:lnTo>
                  <a:pt x="318122" y="149466"/>
                </a:lnTo>
                <a:lnTo>
                  <a:pt x="318122" y="98336"/>
                </a:lnTo>
                <a:lnTo>
                  <a:pt x="318122" y="89458"/>
                </a:lnTo>
                <a:lnTo>
                  <a:pt x="318122" y="6496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545315" y="452450"/>
            <a:ext cx="1718945" cy="241300"/>
            <a:chOff x="1545315" y="452450"/>
            <a:chExt cx="1718945" cy="241300"/>
          </a:xfrm>
        </p:grpSpPr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45315" y="452452"/>
              <a:ext cx="173964" cy="24104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42028" y="452450"/>
              <a:ext cx="159054" cy="17999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35562" y="452450"/>
              <a:ext cx="335878" cy="17999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00580" y="452452"/>
              <a:ext cx="173977" cy="24104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97307" y="452452"/>
              <a:ext cx="181406" cy="17999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07156" y="456709"/>
              <a:ext cx="161188" cy="17147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12403" y="456700"/>
              <a:ext cx="167563" cy="17147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02731" y="456703"/>
              <a:ext cx="161175" cy="171475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3388239" y="391383"/>
            <a:ext cx="791210" cy="241300"/>
            <a:chOff x="3388239" y="391383"/>
            <a:chExt cx="791210" cy="241300"/>
          </a:xfrm>
        </p:grpSpPr>
        <p:sp>
          <p:nvSpPr>
            <p:cNvPr id="25" name="object 25"/>
            <p:cNvSpPr/>
            <p:nvPr/>
          </p:nvSpPr>
          <p:spPr>
            <a:xfrm>
              <a:off x="3388233" y="391388"/>
              <a:ext cx="584835" cy="241300"/>
            </a:xfrm>
            <a:custGeom>
              <a:avLst/>
              <a:gdLst/>
              <a:ahLst/>
              <a:cxnLst/>
              <a:rect l="l" t="t" r="r" b="b"/>
              <a:pathLst>
                <a:path w="584835" h="241300">
                  <a:moveTo>
                    <a:pt x="98348" y="87693"/>
                  </a:moveTo>
                  <a:lnTo>
                    <a:pt x="56807" y="87693"/>
                  </a:lnTo>
                  <a:lnTo>
                    <a:pt x="0" y="150520"/>
                  </a:lnTo>
                  <a:lnTo>
                    <a:pt x="56807" y="214426"/>
                  </a:lnTo>
                  <a:lnTo>
                    <a:pt x="98348" y="214426"/>
                  </a:lnTo>
                  <a:lnTo>
                    <a:pt x="41541" y="150520"/>
                  </a:lnTo>
                  <a:lnTo>
                    <a:pt x="98348" y="87693"/>
                  </a:lnTo>
                  <a:close/>
                </a:path>
                <a:path w="584835" h="241300">
                  <a:moveTo>
                    <a:pt x="165798" y="87693"/>
                  </a:moveTo>
                  <a:lnTo>
                    <a:pt x="124269" y="87693"/>
                  </a:lnTo>
                  <a:lnTo>
                    <a:pt x="67462" y="150520"/>
                  </a:lnTo>
                  <a:lnTo>
                    <a:pt x="124269" y="214426"/>
                  </a:lnTo>
                  <a:lnTo>
                    <a:pt x="165798" y="214426"/>
                  </a:lnTo>
                  <a:lnTo>
                    <a:pt x="109004" y="150520"/>
                  </a:lnTo>
                  <a:lnTo>
                    <a:pt x="165798" y="87693"/>
                  </a:lnTo>
                  <a:close/>
                </a:path>
                <a:path w="584835" h="241300">
                  <a:moveTo>
                    <a:pt x="414705" y="236791"/>
                  </a:moveTo>
                  <a:lnTo>
                    <a:pt x="328790" y="115023"/>
                  </a:lnTo>
                  <a:lnTo>
                    <a:pt x="409384" y="0"/>
                  </a:lnTo>
                  <a:lnTo>
                    <a:pt x="348678" y="0"/>
                  </a:lnTo>
                  <a:lnTo>
                    <a:pt x="295071" y="80949"/>
                  </a:lnTo>
                  <a:lnTo>
                    <a:pt x="240753" y="0"/>
                  </a:lnTo>
                  <a:lnTo>
                    <a:pt x="180746" y="0"/>
                  </a:lnTo>
                  <a:lnTo>
                    <a:pt x="261340" y="115379"/>
                  </a:lnTo>
                  <a:lnTo>
                    <a:pt x="175425" y="236791"/>
                  </a:lnTo>
                  <a:lnTo>
                    <a:pt x="235432" y="236791"/>
                  </a:lnTo>
                  <a:lnTo>
                    <a:pt x="295071" y="150177"/>
                  </a:lnTo>
                  <a:lnTo>
                    <a:pt x="354355" y="236791"/>
                  </a:lnTo>
                  <a:lnTo>
                    <a:pt x="414705" y="236791"/>
                  </a:lnTo>
                  <a:close/>
                </a:path>
                <a:path w="584835" h="241300">
                  <a:moveTo>
                    <a:pt x="584454" y="126022"/>
                  </a:moveTo>
                  <a:lnTo>
                    <a:pt x="578827" y="97980"/>
                  </a:lnTo>
                  <a:lnTo>
                    <a:pt x="578243" y="95059"/>
                  </a:lnTo>
                  <a:lnTo>
                    <a:pt x="561644" y="75044"/>
                  </a:lnTo>
                  <a:lnTo>
                    <a:pt x="537730" y="64274"/>
                  </a:lnTo>
                  <a:lnTo>
                    <a:pt x="509536" y="61061"/>
                  </a:lnTo>
                  <a:lnTo>
                    <a:pt x="489394" y="62687"/>
                  </a:lnTo>
                  <a:lnTo>
                    <a:pt x="469823" y="67640"/>
                  </a:lnTo>
                  <a:lnTo>
                    <a:pt x="451383" y="76047"/>
                  </a:lnTo>
                  <a:lnTo>
                    <a:pt x="434632" y="88036"/>
                  </a:lnTo>
                  <a:lnTo>
                    <a:pt x="451675" y="118211"/>
                  </a:lnTo>
                  <a:lnTo>
                    <a:pt x="463042" y="109372"/>
                  </a:lnTo>
                  <a:lnTo>
                    <a:pt x="475246" y="103047"/>
                  </a:lnTo>
                  <a:lnTo>
                    <a:pt x="488175" y="99250"/>
                  </a:lnTo>
                  <a:lnTo>
                    <a:pt x="501726" y="97980"/>
                  </a:lnTo>
                  <a:lnTo>
                    <a:pt x="517194" y="100037"/>
                  </a:lnTo>
                  <a:lnTo>
                    <a:pt x="529069" y="105841"/>
                  </a:lnTo>
                  <a:lnTo>
                    <a:pt x="536689" y="114909"/>
                  </a:lnTo>
                  <a:lnTo>
                    <a:pt x="539369" y="126733"/>
                  </a:lnTo>
                  <a:lnTo>
                    <a:pt x="539369" y="150520"/>
                  </a:lnTo>
                  <a:lnTo>
                    <a:pt x="539369" y="195618"/>
                  </a:lnTo>
                  <a:lnTo>
                    <a:pt x="532612" y="202145"/>
                  </a:lnTo>
                  <a:lnTo>
                    <a:pt x="523925" y="206806"/>
                  </a:lnTo>
                  <a:lnTo>
                    <a:pt x="513905" y="209600"/>
                  </a:lnTo>
                  <a:lnTo>
                    <a:pt x="503148" y="210527"/>
                  </a:lnTo>
                  <a:lnTo>
                    <a:pt x="490613" y="208838"/>
                  </a:lnTo>
                  <a:lnTo>
                    <a:pt x="480339" y="203923"/>
                  </a:lnTo>
                  <a:lnTo>
                    <a:pt x="473392" y="195999"/>
                  </a:lnTo>
                  <a:lnTo>
                    <a:pt x="470839" y="185305"/>
                  </a:lnTo>
                  <a:lnTo>
                    <a:pt x="473392" y="174231"/>
                  </a:lnTo>
                  <a:lnTo>
                    <a:pt x="480339" y="166103"/>
                  </a:lnTo>
                  <a:lnTo>
                    <a:pt x="490613" y="161112"/>
                  </a:lnTo>
                  <a:lnTo>
                    <a:pt x="503148" y="159397"/>
                  </a:lnTo>
                  <a:lnTo>
                    <a:pt x="513905" y="160337"/>
                  </a:lnTo>
                  <a:lnTo>
                    <a:pt x="523925" y="163131"/>
                  </a:lnTo>
                  <a:lnTo>
                    <a:pt x="532612" y="167792"/>
                  </a:lnTo>
                  <a:lnTo>
                    <a:pt x="539280" y="174231"/>
                  </a:lnTo>
                  <a:lnTo>
                    <a:pt x="539369" y="195618"/>
                  </a:lnTo>
                  <a:lnTo>
                    <a:pt x="539369" y="150520"/>
                  </a:lnTo>
                  <a:lnTo>
                    <a:pt x="529285" y="141414"/>
                  </a:lnTo>
                  <a:lnTo>
                    <a:pt x="516470" y="134861"/>
                  </a:lnTo>
                  <a:lnTo>
                    <a:pt x="501523" y="130911"/>
                  </a:lnTo>
                  <a:lnTo>
                    <a:pt x="485051" y="129578"/>
                  </a:lnTo>
                  <a:lnTo>
                    <a:pt x="464197" y="132486"/>
                  </a:lnTo>
                  <a:lnTo>
                    <a:pt x="444969" y="141871"/>
                  </a:lnTo>
                  <a:lnTo>
                    <a:pt x="430872" y="158788"/>
                  </a:lnTo>
                  <a:lnTo>
                    <a:pt x="425399" y="184251"/>
                  </a:lnTo>
                  <a:lnTo>
                    <a:pt x="430872" y="209308"/>
                  </a:lnTo>
                  <a:lnTo>
                    <a:pt x="444969" y="227037"/>
                  </a:lnTo>
                  <a:lnTo>
                    <a:pt x="464197" y="237578"/>
                  </a:lnTo>
                  <a:lnTo>
                    <a:pt x="485051" y="241058"/>
                  </a:lnTo>
                  <a:lnTo>
                    <a:pt x="501319" y="239572"/>
                  </a:lnTo>
                  <a:lnTo>
                    <a:pt x="516204" y="235242"/>
                  </a:lnTo>
                  <a:lnTo>
                    <a:pt x="529082" y="228320"/>
                  </a:lnTo>
                  <a:lnTo>
                    <a:pt x="539369" y="219036"/>
                  </a:lnTo>
                  <a:lnTo>
                    <a:pt x="539369" y="236791"/>
                  </a:lnTo>
                  <a:lnTo>
                    <a:pt x="584454" y="236791"/>
                  </a:lnTo>
                  <a:lnTo>
                    <a:pt x="584454" y="219036"/>
                  </a:lnTo>
                  <a:lnTo>
                    <a:pt x="584454" y="210527"/>
                  </a:lnTo>
                  <a:lnTo>
                    <a:pt x="584454" y="159397"/>
                  </a:lnTo>
                  <a:lnTo>
                    <a:pt x="584454" y="150520"/>
                  </a:lnTo>
                  <a:lnTo>
                    <a:pt x="584454" y="126022"/>
                  </a:lnTo>
                  <a:close/>
                </a:path>
              </a:pathLst>
            </a:custGeom>
            <a:solidFill>
              <a:srgbClr val="F1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01842" y="456698"/>
              <a:ext cx="177152" cy="175742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4223768" y="452450"/>
            <a:ext cx="556895" cy="180340"/>
            <a:chOff x="4223768" y="452450"/>
            <a:chExt cx="556895" cy="180340"/>
          </a:xfrm>
        </p:grpSpPr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223768" y="456709"/>
              <a:ext cx="164731" cy="17147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21555" y="452450"/>
              <a:ext cx="159054" cy="17999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14360" y="479083"/>
              <a:ext cx="165798" cy="126733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11398" y="2483258"/>
            <a:ext cx="1392814" cy="119533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518852" y="2710684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2110" y="0"/>
                </a:moveTo>
                <a:lnTo>
                  <a:pt x="12573" y="0"/>
                </a:lnTo>
                <a:lnTo>
                  <a:pt x="8509" y="1689"/>
                </a:lnTo>
                <a:lnTo>
                  <a:pt x="1701" y="8445"/>
                </a:lnTo>
                <a:lnTo>
                  <a:pt x="0" y="12522"/>
                </a:lnTo>
                <a:lnTo>
                  <a:pt x="0" y="17322"/>
                </a:lnTo>
                <a:lnTo>
                  <a:pt x="0" y="22110"/>
                </a:lnTo>
                <a:lnTo>
                  <a:pt x="1701" y="26200"/>
                </a:lnTo>
                <a:lnTo>
                  <a:pt x="8509" y="33007"/>
                </a:lnTo>
                <a:lnTo>
                  <a:pt x="12573" y="34709"/>
                </a:lnTo>
                <a:lnTo>
                  <a:pt x="22110" y="34709"/>
                </a:lnTo>
                <a:lnTo>
                  <a:pt x="26200" y="33007"/>
                </a:lnTo>
                <a:lnTo>
                  <a:pt x="33020" y="26200"/>
                </a:lnTo>
                <a:lnTo>
                  <a:pt x="34709" y="22110"/>
                </a:lnTo>
                <a:lnTo>
                  <a:pt x="34709" y="12522"/>
                </a:lnTo>
                <a:lnTo>
                  <a:pt x="33020" y="8445"/>
                </a:lnTo>
                <a:lnTo>
                  <a:pt x="26200" y="1689"/>
                </a:lnTo>
                <a:lnTo>
                  <a:pt x="22110" y="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3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83605" y="2675091"/>
            <a:ext cx="3249482" cy="129929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518852" y="2928618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2110" y="0"/>
                </a:moveTo>
                <a:lnTo>
                  <a:pt x="12573" y="0"/>
                </a:lnTo>
                <a:lnTo>
                  <a:pt x="8509" y="1689"/>
                </a:lnTo>
                <a:lnTo>
                  <a:pt x="1701" y="8445"/>
                </a:lnTo>
                <a:lnTo>
                  <a:pt x="0" y="12522"/>
                </a:lnTo>
                <a:lnTo>
                  <a:pt x="0" y="17322"/>
                </a:lnTo>
                <a:lnTo>
                  <a:pt x="0" y="22110"/>
                </a:lnTo>
                <a:lnTo>
                  <a:pt x="1701" y="26200"/>
                </a:lnTo>
                <a:lnTo>
                  <a:pt x="8509" y="33007"/>
                </a:lnTo>
                <a:lnTo>
                  <a:pt x="12573" y="34709"/>
                </a:lnTo>
                <a:lnTo>
                  <a:pt x="22110" y="34709"/>
                </a:lnTo>
                <a:lnTo>
                  <a:pt x="26200" y="33007"/>
                </a:lnTo>
                <a:lnTo>
                  <a:pt x="33020" y="26200"/>
                </a:lnTo>
                <a:lnTo>
                  <a:pt x="34709" y="22110"/>
                </a:lnTo>
                <a:lnTo>
                  <a:pt x="34709" y="12522"/>
                </a:lnTo>
                <a:lnTo>
                  <a:pt x="33020" y="8445"/>
                </a:lnTo>
                <a:lnTo>
                  <a:pt x="26200" y="1689"/>
                </a:lnTo>
                <a:lnTo>
                  <a:pt x="22110" y="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690592" y="2893015"/>
            <a:ext cx="2773045" cy="123189"/>
            <a:chOff x="690592" y="2893015"/>
            <a:chExt cx="2773045" cy="123189"/>
          </a:xfrm>
        </p:grpSpPr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90592" y="2893015"/>
              <a:ext cx="1034022" cy="12268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45164" y="2893024"/>
              <a:ext cx="1718185" cy="122680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518579" y="4897884"/>
            <a:ext cx="3148330" cy="489584"/>
            <a:chOff x="518579" y="4897884"/>
            <a:chExt cx="3148330" cy="489584"/>
          </a:xfrm>
        </p:grpSpPr>
        <p:sp>
          <p:nvSpPr>
            <p:cNvPr id="39" name="object 39"/>
            <p:cNvSpPr/>
            <p:nvPr/>
          </p:nvSpPr>
          <p:spPr>
            <a:xfrm>
              <a:off x="518579" y="5125357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34925" h="34925">
                  <a:moveTo>
                    <a:pt x="22110" y="0"/>
                  </a:moveTo>
                  <a:lnTo>
                    <a:pt x="12560" y="0"/>
                  </a:lnTo>
                  <a:lnTo>
                    <a:pt x="8496" y="1689"/>
                  </a:lnTo>
                  <a:lnTo>
                    <a:pt x="1701" y="8445"/>
                  </a:lnTo>
                  <a:lnTo>
                    <a:pt x="0" y="12522"/>
                  </a:lnTo>
                  <a:lnTo>
                    <a:pt x="0" y="17322"/>
                  </a:lnTo>
                  <a:lnTo>
                    <a:pt x="0" y="22110"/>
                  </a:lnTo>
                  <a:lnTo>
                    <a:pt x="1701" y="26200"/>
                  </a:lnTo>
                  <a:lnTo>
                    <a:pt x="8496" y="33007"/>
                  </a:lnTo>
                  <a:lnTo>
                    <a:pt x="12560" y="34709"/>
                  </a:lnTo>
                  <a:lnTo>
                    <a:pt x="22110" y="34709"/>
                  </a:lnTo>
                  <a:lnTo>
                    <a:pt x="26200" y="33007"/>
                  </a:lnTo>
                  <a:lnTo>
                    <a:pt x="33007" y="26200"/>
                  </a:lnTo>
                  <a:lnTo>
                    <a:pt x="34696" y="22110"/>
                  </a:lnTo>
                  <a:lnTo>
                    <a:pt x="34696" y="12522"/>
                  </a:lnTo>
                  <a:lnTo>
                    <a:pt x="33007" y="8445"/>
                  </a:lnTo>
                  <a:lnTo>
                    <a:pt x="26200" y="1689"/>
                  </a:lnTo>
                  <a:lnTo>
                    <a:pt x="22110" y="0"/>
                  </a:lnTo>
                  <a:close/>
                </a:path>
              </a:pathLst>
            </a:custGeom>
            <a:solidFill>
              <a:srgbClr val="F1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21130" y="4897884"/>
              <a:ext cx="3145778" cy="489489"/>
            </a:xfrm>
            <a:prstGeom prst="rect">
              <a:avLst/>
            </a:prstGeom>
          </p:spPr>
        </p:pic>
      </p:grpSp>
      <p:sp>
        <p:nvSpPr>
          <p:cNvPr id="41" name="object 41"/>
          <p:cNvSpPr/>
          <p:nvPr/>
        </p:nvSpPr>
        <p:spPr>
          <a:xfrm>
            <a:off x="518579" y="5510922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2110" y="0"/>
                </a:moveTo>
                <a:lnTo>
                  <a:pt x="12560" y="0"/>
                </a:lnTo>
                <a:lnTo>
                  <a:pt x="8496" y="1689"/>
                </a:lnTo>
                <a:lnTo>
                  <a:pt x="1701" y="8445"/>
                </a:lnTo>
                <a:lnTo>
                  <a:pt x="0" y="12522"/>
                </a:lnTo>
                <a:lnTo>
                  <a:pt x="0" y="17322"/>
                </a:lnTo>
                <a:lnTo>
                  <a:pt x="0" y="22110"/>
                </a:lnTo>
                <a:lnTo>
                  <a:pt x="1701" y="26200"/>
                </a:lnTo>
                <a:lnTo>
                  <a:pt x="8496" y="33007"/>
                </a:lnTo>
                <a:lnTo>
                  <a:pt x="12560" y="34709"/>
                </a:lnTo>
                <a:lnTo>
                  <a:pt x="22110" y="34709"/>
                </a:lnTo>
                <a:lnTo>
                  <a:pt x="26200" y="33007"/>
                </a:lnTo>
                <a:lnTo>
                  <a:pt x="33007" y="26200"/>
                </a:lnTo>
                <a:lnTo>
                  <a:pt x="34696" y="22110"/>
                </a:lnTo>
                <a:lnTo>
                  <a:pt x="34696" y="12522"/>
                </a:lnTo>
                <a:lnTo>
                  <a:pt x="33007" y="8445"/>
                </a:lnTo>
                <a:lnTo>
                  <a:pt x="26200" y="1689"/>
                </a:lnTo>
                <a:lnTo>
                  <a:pt x="22110" y="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object 4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90319" y="5475319"/>
            <a:ext cx="411679" cy="103784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159309" y="5503038"/>
            <a:ext cx="2295320" cy="102221"/>
          </a:xfrm>
          <a:prstGeom prst="rect">
            <a:avLst/>
          </a:prstGeom>
        </p:spPr>
      </p:pic>
      <p:grpSp>
        <p:nvGrpSpPr>
          <p:cNvPr id="44" name="object 44"/>
          <p:cNvGrpSpPr/>
          <p:nvPr/>
        </p:nvGrpSpPr>
        <p:grpSpPr>
          <a:xfrm>
            <a:off x="518579" y="3582040"/>
            <a:ext cx="2849880" cy="325755"/>
            <a:chOff x="518579" y="3582040"/>
            <a:chExt cx="2849880" cy="325755"/>
          </a:xfrm>
        </p:grpSpPr>
        <p:sp>
          <p:nvSpPr>
            <p:cNvPr id="45" name="object 45"/>
            <p:cNvSpPr/>
            <p:nvPr/>
          </p:nvSpPr>
          <p:spPr>
            <a:xfrm>
              <a:off x="518579" y="3811740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34925" h="34925">
                  <a:moveTo>
                    <a:pt x="22110" y="0"/>
                  </a:moveTo>
                  <a:lnTo>
                    <a:pt x="12560" y="0"/>
                  </a:lnTo>
                  <a:lnTo>
                    <a:pt x="8496" y="1689"/>
                  </a:lnTo>
                  <a:lnTo>
                    <a:pt x="1701" y="8445"/>
                  </a:lnTo>
                  <a:lnTo>
                    <a:pt x="0" y="12522"/>
                  </a:lnTo>
                  <a:lnTo>
                    <a:pt x="0" y="17322"/>
                  </a:lnTo>
                  <a:lnTo>
                    <a:pt x="0" y="22110"/>
                  </a:lnTo>
                  <a:lnTo>
                    <a:pt x="1701" y="26200"/>
                  </a:lnTo>
                  <a:lnTo>
                    <a:pt x="8496" y="33007"/>
                  </a:lnTo>
                  <a:lnTo>
                    <a:pt x="12560" y="34709"/>
                  </a:lnTo>
                  <a:lnTo>
                    <a:pt x="22110" y="34709"/>
                  </a:lnTo>
                  <a:lnTo>
                    <a:pt x="26200" y="33007"/>
                  </a:lnTo>
                  <a:lnTo>
                    <a:pt x="33007" y="26200"/>
                  </a:lnTo>
                  <a:lnTo>
                    <a:pt x="34696" y="22110"/>
                  </a:lnTo>
                  <a:lnTo>
                    <a:pt x="34696" y="12522"/>
                  </a:lnTo>
                  <a:lnTo>
                    <a:pt x="33007" y="8445"/>
                  </a:lnTo>
                  <a:lnTo>
                    <a:pt x="26200" y="1689"/>
                  </a:lnTo>
                  <a:lnTo>
                    <a:pt x="22110" y="0"/>
                  </a:lnTo>
                  <a:close/>
                </a:path>
              </a:pathLst>
            </a:custGeom>
            <a:solidFill>
              <a:srgbClr val="F1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21762" y="3582040"/>
              <a:ext cx="2846175" cy="32567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94753" y="3777848"/>
              <a:ext cx="1268496" cy="129867"/>
            </a:xfrm>
            <a:prstGeom prst="rect">
              <a:avLst/>
            </a:prstGeom>
          </p:spPr>
        </p:pic>
      </p:grpSp>
      <p:sp>
        <p:nvSpPr>
          <p:cNvPr id="48" name="object 48"/>
          <p:cNvSpPr/>
          <p:nvPr/>
        </p:nvSpPr>
        <p:spPr>
          <a:xfrm>
            <a:off x="518579" y="4029673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2110" y="0"/>
                </a:moveTo>
                <a:lnTo>
                  <a:pt x="12560" y="0"/>
                </a:lnTo>
                <a:lnTo>
                  <a:pt x="8496" y="1689"/>
                </a:lnTo>
                <a:lnTo>
                  <a:pt x="1701" y="8445"/>
                </a:lnTo>
                <a:lnTo>
                  <a:pt x="0" y="12522"/>
                </a:lnTo>
                <a:lnTo>
                  <a:pt x="0" y="17322"/>
                </a:lnTo>
                <a:lnTo>
                  <a:pt x="0" y="22110"/>
                </a:lnTo>
                <a:lnTo>
                  <a:pt x="1701" y="26200"/>
                </a:lnTo>
                <a:lnTo>
                  <a:pt x="8496" y="33007"/>
                </a:lnTo>
                <a:lnTo>
                  <a:pt x="12560" y="34709"/>
                </a:lnTo>
                <a:lnTo>
                  <a:pt x="22110" y="34709"/>
                </a:lnTo>
                <a:lnTo>
                  <a:pt x="26200" y="33007"/>
                </a:lnTo>
                <a:lnTo>
                  <a:pt x="33007" y="26200"/>
                </a:lnTo>
                <a:lnTo>
                  <a:pt x="34696" y="22110"/>
                </a:lnTo>
                <a:lnTo>
                  <a:pt x="34696" y="12522"/>
                </a:lnTo>
                <a:lnTo>
                  <a:pt x="33007" y="8445"/>
                </a:lnTo>
                <a:lnTo>
                  <a:pt x="26200" y="1689"/>
                </a:lnTo>
                <a:lnTo>
                  <a:pt x="22110" y="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" name="object 49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94753" y="3993381"/>
            <a:ext cx="3523322" cy="130628"/>
          </a:xfrm>
          <a:prstGeom prst="rect">
            <a:avLst/>
          </a:prstGeom>
        </p:spPr>
      </p:pic>
      <p:sp>
        <p:nvSpPr>
          <p:cNvPr id="50" name="object 50"/>
          <p:cNvSpPr/>
          <p:nvPr/>
        </p:nvSpPr>
        <p:spPr>
          <a:xfrm>
            <a:off x="518579" y="4247607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2110" y="0"/>
                </a:moveTo>
                <a:lnTo>
                  <a:pt x="12560" y="0"/>
                </a:lnTo>
                <a:lnTo>
                  <a:pt x="8496" y="1689"/>
                </a:lnTo>
                <a:lnTo>
                  <a:pt x="1701" y="8445"/>
                </a:lnTo>
                <a:lnTo>
                  <a:pt x="0" y="12522"/>
                </a:lnTo>
                <a:lnTo>
                  <a:pt x="0" y="17322"/>
                </a:lnTo>
                <a:lnTo>
                  <a:pt x="0" y="22110"/>
                </a:lnTo>
                <a:lnTo>
                  <a:pt x="1701" y="26200"/>
                </a:lnTo>
                <a:lnTo>
                  <a:pt x="8496" y="33007"/>
                </a:lnTo>
                <a:lnTo>
                  <a:pt x="12560" y="34709"/>
                </a:lnTo>
                <a:lnTo>
                  <a:pt x="22110" y="34709"/>
                </a:lnTo>
                <a:lnTo>
                  <a:pt x="26200" y="33007"/>
                </a:lnTo>
                <a:lnTo>
                  <a:pt x="33007" y="26200"/>
                </a:lnTo>
                <a:lnTo>
                  <a:pt x="34696" y="22110"/>
                </a:lnTo>
                <a:lnTo>
                  <a:pt x="34696" y="12522"/>
                </a:lnTo>
                <a:lnTo>
                  <a:pt x="33007" y="8445"/>
                </a:lnTo>
                <a:lnTo>
                  <a:pt x="26200" y="1689"/>
                </a:lnTo>
                <a:lnTo>
                  <a:pt x="22110" y="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" name="object 5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94753" y="4213717"/>
            <a:ext cx="1558582" cy="1020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999" y="443966"/>
            <a:ext cx="50800" cy="193040"/>
          </a:xfrm>
          <a:custGeom>
            <a:avLst/>
            <a:gdLst/>
            <a:ahLst/>
            <a:cxnLst/>
            <a:rect l="l" t="t" r="r" b="b"/>
            <a:pathLst>
              <a:path w="50800" h="193040">
                <a:moveTo>
                  <a:pt x="0" y="193040"/>
                </a:moveTo>
                <a:lnTo>
                  <a:pt x="50406" y="193040"/>
                </a:lnTo>
                <a:lnTo>
                  <a:pt x="50406" y="0"/>
                </a:lnTo>
                <a:lnTo>
                  <a:pt x="0" y="0"/>
                </a:lnTo>
                <a:lnTo>
                  <a:pt x="0" y="19304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95999" y="399516"/>
            <a:ext cx="624205" cy="241300"/>
            <a:chOff x="495999" y="399516"/>
            <a:chExt cx="624205" cy="241300"/>
          </a:xfrm>
        </p:grpSpPr>
        <p:sp>
          <p:nvSpPr>
            <p:cNvPr id="4" name="object 4"/>
            <p:cNvSpPr/>
            <p:nvPr/>
          </p:nvSpPr>
          <p:spPr>
            <a:xfrm>
              <a:off x="495998" y="399516"/>
              <a:ext cx="213360" cy="237490"/>
            </a:xfrm>
            <a:custGeom>
              <a:avLst/>
              <a:gdLst/>
              <a:ahLst/>
              <a:cxnLst/>
              <a:rect l="l" t="t" r="r" b="b"/>
              <a:pathLst>
                <a:path w="213359" h="237490">
                  <a:moveTo>
                    <a:pt x="213017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162242" y="44450"/>
                  </a:lnTo>
                  <a:lnTo>
                    <a:pt x="162242" y="237490"/>
                  </a:lnTo>
                  <a:lnTo>
                    <a:pt x="213017" y="237490"/>
                  </a:lnTo>
                  <a:lnTo>
                    <a:pt x="213017" y="44450"/>
                  </a:lnTo>
                  <a:lnTo>
                    <a:pt x="213017" y="0"/>
                  </a:lnTo>
                  <a:close/>
                </a:path>
              </a:pathLst>
            </a:custGeom>
            <a:solidFill>
              <a:srgbClr val="F1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3492" y="460663"/>
              <a:ext cx="376365" cy="179997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1164629" y="567783"/>
            <a:ext cx="45085" cy="68580"/>
          </a:xfrm>
          <a:custGeom>
            <a:avLst/>
            <a:gdLst/>
            <a:ahLst/>
            <a:cxnLst/>
            <a:rect l="l" t="t" r="r" b="b"/>
            <a:pathLst>
              <a:path w="45084" h="68579">
                <a:moveTo>
                  <a:pt x="0" y="68579"/>
                </a:moveTo>
                <a:lnTo>
                  <a:pt x="45085" y="68579"/>
                </a:lnTo>
                <a:lnTo>
                  <a:pt x="45085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164629" y="460660"/>
            <a:ext cx="556895" cy="180340"/>
            <a:chOff x="1164629" y="460660"/>
            <a:chExt cx="556895" cy="180340"/>
          </a:xfrm>
        </p:grpSpPr>
        <p:sp>
          <p:nvSpPr>
            <p:cNvPr id="8" name="object 8"/>
            <p:cNvSpPr/>
            <p:nvPr/>
          </p:nvSpPr>
          <p:spPr>
            <a:xfrm>
              <a:off x="1164628" y="464921"/>
              <a:ext cx="161290" cy="171450"/>
            </a:xfrm>
            <a:custGeom>
              <a:avLst/>
              <a:gdLst/>
              <a:ahLst/>
              <a:cxnLst/>
              <a:rect l="l" t="t" r="r" b="b"/>
              <a:pathLst>
                <a:path w="161290" h="171450">
                  <a:moveTo>
                    <a:pt x="161175" y="0"/>
                  </a:moveTo>
                  <a:lnTo>
                    <a:pt x="116090" y="0"/>
                  </a:lnTo>
                  <a:lnTo>
                    <a:pt x="116090" y="63500"/>
                  </a:lnTo>
                  <a:lnTo>
                    <a:pt x="45085" y="63500"/>
                  </a:lnTo>
                  <a:lnTo>
                    <a:pt x="4508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102870"/>
                  </a:lnTo>
                  <a:lnTo>
                    <a:pt x="116090" y="102870"/>
                  </a:lnTo>
                  <a:lnTo>
                    <a:pt x="116090" y="171450"/>
                  </a:lnTo>
                  <a:lnTo>
                    <a:pt x="161175" y="171450"/>
                  </a:lnTo>
                  <a:lnTo>
                    <a:pt x="161175" y="102870"/>
                  </a:lnTo>
                  <a:lnTo>
                    <a:pt x="161175" y="63500"/>
                  </a:lnTo>
                  <a:lnTo>
                    <a:pt x="161175" y="0"/>
                  </a:lnTo>
                  <a:close/>
                </a:path>
              </a:pathLst>
            </a:custGeom>
            <a:solidFill>
              <a:srgbClr val="F1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9565" y="460660"/>
              <a:ext cx="159054" cy="17999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6294" y="464917"/>
              <a:ext cx="165074" cy="171475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44294" y="464907"/>
            <a:ext cx="177152" cy="17574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66217" y="464913"/>
            <a:ext cx="161162" cy="171475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2272159" y="567783"/>
            <a:ext cx="45720" cy="68580"/>
          </a:xfrm>
          <a:custGeom>
            <a:avLst/>
            <a:gdLst/>
            <a:ahLst/>
            <a:cxnLst/>
            <a:rect l="l" t="t" r="r" b="b"/>
            <a:pathLst>
              <a:path w="45719" h="68579">
                <a:moveTo>
                  <a:pt x="0" y="68579"/>
                </a:moveTo>
                <a:lnTo>
                  <a:pt x="45097" y="68579"/>
                </a:lnTo>
                <a:lnTo>
                  <a:pt x="45097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2272159" y="389303"/>
            <a:ext cx="563880" cy="251460"/>
            <a:chOff x="2272159" y="389303"/>
            <a:chExt cx="563880" cy="251460"/>
          </a:xfrm>
        </p:grpSpPr>
        <p:sp>
          <p:nvSpPr>
            <p:cNvPr id="15" name="object 15"/>
            <p:cNvSpPr/>
            <p:nvPr/>
          </p:nvSpPr>
          <p:spPr>
            <a:xfrm>
              <a:off x="2272157" y="464921"/>
              <a:ext cx="161290" cy="171450"/>
            </a:xfrm>
            <a:custGeom>
              <a:avLst/>
              <a:gdLst/>
              <a:ahLst/>
              <a:cxnLst/>
              <a:rect l="l" t="t" r="r" b="b"/>
              <a:pathLst>
                <a:path w="161289" h="171450">
                  <a:moveTo>
                    <a:pt x="161175" y="0"/>
                  </a:moveTo>
                  <a:lnTo>
                    <a:pt x="116103" y="0"/>
                  </a:lnTo>
                  <a:lnTo>
                    <a:pt x="116103" y="63500"/>
                  </a:lnTo>
                  <a:lnTo>
                    <a:pt x="45097" y="63500"/>
                  </a:lnTo>
                  <a:lnTo>
                    <a:pt x="45097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102870"/>
                  </a:lnTo>
                  <a:lnTo>
                    <a:pt x="116103" y="102870"/>
                  </a:lnTo>
                  <a:lnTo>
                    <a:pt x="116103" y="171450"/>
                  </a:lnTo>
                  <a:lnTo>
                    <a:pt x="161175" y="171450"/>
                  </a:lnTo>
                  <a:lnTo>
                    <a:pt x="161175" y="102870"/>
                  </a:lnTo>
                  <a:lnTo>
                    <a:pt x="161175" y="63500"/>
                  </a:lnTo>
                  <a:lnTo>
                    <a:pt x="161175" y="0"/>
                  </a:lnTo>
                  <a:close/>
                </a:path>
              </a:pathLst>
            </a:custGeom>
            <a:solidFill>
              <a:srgbClr val="F1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67100" y="460665"/>
              <a:ext cx="174675" cy="1799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74484" y="389303"/>
              <a:ext cx="161162" cy="247091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880418" y="460660"/>
            <a:ext cx="338377" cy="179997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483925" y="820395"/>
            <a:ext cx="363855" cy="247650"/>
            <a:chOff x="483925" y="820395"/>
            <a:chExt cx="363855" cy="247650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3925" y="820395"/>
              <a:ext cx="181063" cy="24707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8102" y="887487"/>
              <a:ext cx="159054" cy="179984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892633" y="994610"/>
            <a:ext cx="45085" cy="68580"/>
          </a:xfrm>
          <a:custGeom>
            <a:avLst/>
            <a:gdLst/>
            <a:ahLst/>
            <a:cxnLst/>
            <a:rect l="l" t="t" r="r" b="b"/>
            <a:pathLst>
              <a:path w="45084" h="68580">
                <a:moveTo>
                  <a:pt x="0" y="68579"/>
                </a:moveTo>
                <a:lnTo>
                  <a:pt x="45085" y="68579"/>
                </a:lnTo>
                <a:lnTo>
                  <a:pt x="45085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92632" y="891742"/>
            <a:ext cx="161290" cy="171450"/>
          </a:xfrm>
          <a:custGeom>
            <a:avLst/>
            <a:gdLst/>
            <a:ahLst/>
            <a:cxnLst/>
            <a:rect l="l" t="t" r="r" b="b"/>
            <a:pathLst>
              <a:path w="161290" h="171450">
                <a:moveTo>
                  <a:pt x="161175" y="0"/>
                </a:moveTo>
                <a:lnTo>
                  <a:pt x="116090" y="0"/>
                </a:lnTo>
                <a:lnTo>
                  <a:pt x="116090" y="63500"/>
                </a:lnTo>
                <a:lnTo>
                  <a:pt x="45085" y="63500"/>
                </a:lnTo>
                <a:lnTo>
                  <a:pt x="45085" y="0"/>
                </a:lnTo>
                <a:lnTo>
                  <a:pt x="0" y="0"/>
                </a:lnTo>
                <a:lnTo>
                  <a:pt x="0" y="63500"/>
                </a:lnTo>
                <a:lnTo>
                  <a:pt x="0" y="102870"/>
                </a:lnTo>
                <a:lnTo>
                  <a:pt x="116090" y="102870"/>
                </a:lnTo>
                <a:lnTo>
                  <a:pt x="116090" y="171450"/>
                </a:lnTo>
                <a:lnTo>
                  <a:pt x="161175" y="171450"/>
                </a:lnTo>
                <a:lnTo>
                  <a:pt x="161175" y="102870"/>
                </a:lnTo>
                <a:lnTo>
                  <a:pt x="161175" y="63500"/>
                </a:lnTo>
                <a:lnTo>
                  <a:pt x="161175" y="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098585" y="887487"/>
            <a:ext cx="1336040" cy="180340"/>
            <a:chOff x="1098585" y="887487"/>
            <a:chExt cx="1336040" cy="180340"/>
          </a:xfrm>
        </p:grpSpPr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98585" y="887489"/>
              <a:ext cx="360730" cy="17998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93083" y="891746"/>
              <a:ext cx="164731" cy="17146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90864" y="887487"/>
              <a:ext cx="158699" cy="17998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79065" y="891738"/>
              <a:ext cx="167563" cy="17147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070807" y="891740"/>
              <a:ext cx="161175" cy="17147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55451" y="891744"/>
              <a:ext cx="178930" cy="171475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550914" y="891740"/>
            <a:ext cx="161175" cy="171475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2832512" y="887487"/>
            <a:ext cx="1768475" cy="241300"/>
            <a:chOff x="2832512" y="887487"/>
            <a:chExt cx="1768475" cy="241300"/>
          </a:xfrm>
        </p:grpSpPr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832512" y="887487"/>
              <a:ext cx="312800" cy="17998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174090" y="887489"/>
              <a:ext cx="173977" cy="24104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370456" y="887487"/>
              <a:ext cx="159054" cy="17998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552625" y="887489"/>
              <a:ext cx="371383" cy="17998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957788" y="891746"/>
              <a:ext cx="164731" cy="17146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166565" y="891743"/>
              <a:ext cx="231114" cy="17147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421521" y="891744"/>
              <a:ext cx="178930" cy="171475"/>
            </a:xfrm>
            <a:prstGeom prst="rect">
              <a:avLst/>
            </a:prstGeom>
          </p:spPr>
        </p:pic>
      </p:grpSp>
      <p:sp>
        <p:nvSpPr>
          <p:cNvPr id="40" name="object 40"/>
          <p:cNvSpPr/>
          <p:nvPr/>
        </p:nvSpPr>
        <p:spPr>
          <a:xfrm>
            <a:off x="494935" y="1357957"/>
            <a:ext cx="45085" cy="132080"/>
          </a:xfrm>
          <a:custGeom>
            <a:avLst/>
            <a:gdLst/>
            <a:ahLst/>
            <a:cxnLst/>
            <a:rect l="l" t="t" r="r" b="b"/>
            <a:pathLst>
              <a:path w="45084" h="132080">
                <a:moveTo>
                  <a:pt x="0" y="132080"/>
                </a:moveTo>
                <a:lnTo>
                  <a:pt x="45084" y="132080"/>
                </a:lnTo>
                <a:lnTo>
                  <a:pt x="45084" y="0"/>
                </a:lnTo>
                <a:lnTo>
                  <a:pt x="0" y="0"/>
                </a:lnTo>
                <a:lnTo>
                  <a:pt x="0" y="13208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4931" y="1318589"/>
            <a:ext cx="161290" cy="171450"/>
          </a:xfrm>
          <a:custGeom>
            <a:avLst/>
            <a:gdLst/>
            <a:ahLst/>
            <a:cxnLst/>
            <a:rect l="l" t="t" r="r" b="b"/>
            <a:pathLst>
              <a:path w="161290" h="171450">
                <a:moveTo>
                  <a:pt x="161175" y="0"/>
                </a:moveTo>
                <a:lnTo>
                  <a:pt x="0" y="0"/>
                </a:lnTo>
                <a:lnTo>
                  <a:pt x="0" y="39370"/>
                </a:lnTo>
                <a:lnTo>
                  <a:pt x="116090" y="39370"/>
                </a:lnTo>
                <a:lnTo>
                  <a:pt x="116090" y="171450"/>
                </a:lnTo>
                <a:lnTo>
                  <a:pt x="161175" y="171450"/>
                </a:lnTo>
                <a:lnTo>
                  <a:pt x="161175" y="39370"/>
                </a:lnTo>
                <a:lnTo>
                  <a:pt x="161175" y="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object 42"/>
          <p:cNvGrpSpPr/>
          <p:nvPr/>
        </p:nvGrpSpPr>
        <p:grpSpPr>
          <a:xfrm>
            <a:off x="700877" y="1314303"/>
            <a:ext cx="970915" cy="245745"/>
            <a:chOff x="700877" y="1314303"/>
            <a:chExt cx="970915" cy="245745"/>
          </a:xfrm>
        </p:grpSpPr>
        <p:pic>
          <p:nvPicPr>
            <p:cNvPr id="43" name="object 4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00877" y="1314303"/>
              <a:ext cx="173964" cy="24104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897242" y="1314310"/>
              <a:ext cx="774700" cy="245745"/>
            </a:xfrm>
            <a:custGeom>
              <a:avLst/>
              <a:gdLst/>
              <a:ahLst/>
              <a:cxnLst/>
              <a:rect l="l" t="t" r="r" b="b"/>
              <a:pathLst>
                <a:path w="774700" h="245744">
                  <a:moveTo>
                    <a:pt x="181406" y="89814"/>
                  </a:moveTo>
                  <a:lnTo>
                    <a:pt x="175183" y="55257"/>
                  </a:lnTo>
                  <a:lnTo>
                    <a:pt x="165684" y="40106"/>
                  </a:lnTo>
                  <a:lnTo>
                    <a:pt x="157264" y="26670"/>
                  </a:lnTo>
                  <a:lnTo>
                    <a:pt x="134556" y="11188"/>
                  </a:lnTo>
                  <a:lnTo>
                    <a:pt x="134556" y="89814"/>
                  </a:lnTo>
                  <a:lnTo>
                    <a:pt x="131622" y="109016"/>
                  </a:lnTo>
                  <a:lnTo>
                    <a:pt x="123050" y="124955"/>
                  </a:lnTo>
                  <a:lnTo>
                    <a:pt x="109232" y="135839"/>
                  </a:lnTo>
                  <a:lnTo>
                    <a:pt x="90525" y="139865"/>
                  </a:lnTo>
                  <a:lnTo>
                    <a:pt x="71869" y="135839"/>
                  </a:lnTo>
                  <a:lnTo>
                    <a:pt x="58178" y="124955"/>
                  </a:lnTo>
                  <a:lnTo>
                    <a:pt x="49745" y="109016"/>
                  </a:lnTo>
                  <a:lnTo>
                    <a:pt x="46875" y="89814"/>
                  </a:lnTo>
                  <a:lnTo>
                    <a:pt x="49745" y="70815"/>
                  </a:lnTo>
                  <a:lnTo>
                    <a:pt x="58178" y="54978"/>
                  </a:lnTo>
                  <a:lnTo>
                    <a:pt x="71869" y="44132"/>
                  </a:lnTo>
                  <a:lnTo>
                    <a:pt x="90525" y="40106"/>
                  </a:lnTo>
                  <a:lnTo>
                    <a:pt x="109232" y="44132"/>
                  </a:lnTo>
                  <a:lnTo>
                    <a:pt x="123050" y="54978"/>
                  </a:lnTo>
                  <a:lnTo>
                    <a:pt x="131622" y="70815"/>
                  </a:lnTo>
                  <a:lnTo>
                    <a:pt x="134556" y="89814"/>
                  </a:lnTo>
                  <a:lnTo>
                    <a:pt x="134556" y="11188"/>
                  </a:lnTo>
                  <a:lnTo>
                    <a:pt x="128689" y="7188"/>
                  </a:lnTo>
                  <a:lnTo>
                    <a:pt x="90525" y="0"/>
                  </a:lnTo>
                  <a:lnTo>
                    <a:pt x="52565" y="7188"/>
                  </a:lnTo>
                  <a:lnTo>
                    <a:pt x="24091" y="26670"/>
                  </a:lnTo>
                  <a:lnTo>
                    <a:pt x="6197" y="55257"/>
                  </a:lnTo>
                  <a:lnTo>
                    <a:pt x="0" y="89814"/>
                  </a:lnTo>
                  <a:lnTo>
                    <a:pt x="6197" y="124574"/>
                  </a:lnTo>
                  <a:lnTo>
                    <a:pt x="24091" y="153263"/>
                  </a:lnTo>
                  <a:lnTo>
                    <a:pt x="52565" y="172783"/>
                  </a:lnTo>
                  <a:lnTo>
                    <a:pt x="90525" y="179984"/>
                  </a:lnTo>
                  <a:lnTo>
                    <a:pt x="128689" y="172783"/>
                  </a:lnTo>
                  <a:lnTo>
                    <a:pt x="157264" y="153263"/>
                  </a:lnTo>
                  <a:lnTo>
                    <a:pt x="165633" y="139865"/>
                  </a:lnTo>
                  <a:lnTo>
                    <a:pt x="175183" y="124574"/>
                  </a:lnTo>
                  <a:lnTo>
                    <a:pt x="181406" y="89814"/>
                  </a:lnTo>
                  <a:close/>
                </a:path>
                <a:path w="774700" h="245744">
                  <a:moveTo>
                    <a:pt x="395173" y="136321"/>
                  </a:moveTo>
                  <a:lnTo>
                    <a:pt x="376351" y="136321"/>
                  </a:lnTo>
                  <a:lnTo>
                    <a:pt x="376351" y="43649"/>
                  </a:lnTo>
                  <a:lnTo>
                    <a:pt x="376351" y="4254"/>
                  </a:lnTo>
                  <a:lnTo>
                    <a:pt x="331254" y="4254"/>
                  </a:lnTo>
                  <a:lnTo>
                    <a:pt x="331254" y="43649"/>
                  </a:lnTo>
                  <a:lnTo>
                    <a:pt x="331254" y="136321"/>
                  </a:lnTo>
                  <a:lnTo>
                    <a:pt x="257416" y="136321"/>
                  </a:lnTo>
                  <a:lnTo>
                    <a:pt x="262191" y="126873"/>
                  </a:lnTo>
                  <a:lnTo>
                    <a:pt x="267055" y="112128"/>
                  </a:lnTo>
                  <a:lnTo>
                    <a:pt x="271462" y="90131"/>
                  </a:lnTo>
                  <a:lnTo>
                    <a:pt x="274815" y="58915"/>
                  </a:lnTo>
                  <a:lnTo>
                    <a:pt x="275882" y="43649"/>
                  </a:lnTo>
                  <a:lnTo>
                    <a:pt x="331254" y="43649"/>
                  </a:lnTo>
                  <a:lnTo>
                    <a:pt x="331254" y="4254"/>
                  </a:lnTo>
                  <a:lnTo>
                    <a:pt x="240030" y="4254"/>
                  </a:lnTo>
                  <a:lnTo>
                    <a:pt x="236486" y="41871"/>
                  </a:lnTo>
                  <a:lnTo>
                    <a:pt x="232460" y="77800"/>
                  </a:lnTo>
                  <a:lnTo>
                    <a:pt x="227431" y="104279"/>
                  </a:lnTo>
                  <a:lnTo>
                    <a:pt x="221602" y="123164"/>
                  </a:lnTo>
                  <a:lnTo>
                    <a:pt x="215176" y="136321"/>
                  </a:lnTo>
                  <a:lnTo>
                    <a:pt x="199199" y="136321"/>
                  </a:lnTo>
                  <a:lnTo>
                    <a:pt x="199199" y="219392"/>
                  </a:lnTo>
                  <a:lnTo>
                    <a:pt x="238607" y="219392"/>
                  </a:lnTo>
                  <a:lnTo>
                    <a:pt x="238607" y="175729"/>
                  </a:lnTo>
                  <a:lnTo>
                    <a:pt x="355765" y="175729"/>
                  </a:lnTo>
                  <a:lnTo>
                    <a:pt x="355765" y="219392"/>
                  </a:lnTo>
                  <a:lnTo>
                    <a:pt x="395173" y="219392"/>
                  </a:lnTo>
                  <a:lnTo>
                    <a:pt x="395173" y="175729"/>
                  </a:lnTo>
                  <a:lnTo>
                    <a:pt x="395173" y="136321"/>
                  </a:lnTo>
                  <a:close/>
                </a:path>
                <a:path w="774700" h="245744">
                  <a:moveTo>
                    <a:pt x="585863" y="4254"/>
                  </a:moveTo>
                  <a:lnTo>
                    <a:pt x="537222" y="4254"/>
                  </a:lnTo>
                  <a:lnTo>
                    <a:pt x="492506" y="123532"/>
                  </a:lnTo>
                  <a:lnTo>
                    <a:pt x="447763" y="4254"/>
                  </a:lnTo>
                  <a:lnTo>
                    <a:pt x="399478" y="4254"/>
                  </a:lnTo>
                  <a:lnTo>
                    <a:pt x="469061" y="178206"/>
                  </a:lnTo>
                  <a:lnTo>
                    <a:pt x="462673" y="192760"/>
                  </a:lnTo>
                  <a:lnTo>
                    <a:pt x="458800" y="198602"/>
                  </a:lnTo>
                  <a:lnTo>
                    <a:pt x="453580" y="202438"/>
                  </a:lnTo>
                  <a:lnTo>
                    <a:pt x="446938" y="204546"/>
                  </a:lnTo>
                  <a:lnTo>
                    <a:pt x="438886" y="205193"/>
                  </a:lnTo>
                  <a:lnTo>
                    <a:pt x="434632" y="205193"/>
                  </a:lnTo>
                  <a:lnTo>
                    <a:pt x="428586" y="204127"/>
                  </a:lnTo>
                  <a:lnTo>
                    <a:pt x="424688" y="202349"/>
                  </a:lnTo>
                  <a:lnTo>
                    <a:pt x="417944" y="242824"/>
                  </a:lnTo>
                  <a:lnTo>
                    <a:pt x="423621" y="244246"/>
                  </a:lnTo>
                  <a:lnTo>
                    <a:pt x="434975" y="245313"/>
                  </a:lnTo>
                  <a:lnTo>
                    <a:pt x="440309" y="245313"/>
                  </a:lnTo>
                  <a:lnTo>
                    <a:pt x="461098" y="243065"/>
                  </a:lnTo>
                  <a:lnTo>
                    <a:pt x="479056" y="236385"/>
                  </a:lnTo>
                  <a:lnTo>
                    <a:pt x="493877" y="223786"/>
                  </a:lnTo>
                  <a:lnTo>
                    <a:pt x="505282" y="203771"/>
                  </a:lnTo>
                  <a:lnTo>
                    <a:pt x="585863" y="4254"/>
                  </a:lnTo>
                  <a:close/>
                </a:path>
                <a:path w="774700" h="245744">
                  <a:moveTo>
                    <a:pt x="774407" y="175717"/>
                  </a:moveTo>
                  <a:lnTo>
                    <a:pt x="704469" y="81991"/>
                  </a:lnTo>
                  <a:lnTo>
                    <a:pt x="772274" y="4241"/>
                  </a:lnTo>
                  <a:lnTo>
                    <a:pt x="716889" y="4241"/>
                  </a:lnTo>
                  <a:lnTo>
                    <a:pt x="651929" y="80581"/>
                  </a:lnTo>
                  <a:lnTo>
                    <a:pt x="651929" y="4241"/>
                  </a:lnTo>
                  <a:lnTo>
                    <a:pt x="606844" y="4241"/>
                  </a:lnTo>
                  <a:lnTo>
                    <a:pt x="606844" y="175717"/>
                  </a:lnTo>
                  <a:lnTo>
                    <a:pt x="651929" y="175717"/>
                  </a:lnTo>
                  <a:lnTo>
                    <a:pt x="651929" y="131699"/>
                  </a:lnTo>
                  <a:lnTo>
                    <a:pt x="672515" y="109689"/>
                  </a:lnTo>
                  <a:lnTo>
                    <a:pt x="717956" y="175717"/>
                  </a:lnTo>
                  <a:lnTo>
                    <a:pt x="774407" y="175717"/>
                  </a:lnTo>
                  <a:close/>
                </a:path>
              </a:pathLst>
            </a:custGeom>
            <a:solidFill>
              <a:srgbClr val="F1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1678091" y="1314303"/>
            <a:ext cx="539115" cy="180340"/>
            <a:chOff x="1678091" y="1314303"/>
            <a:chExt cx="539115" cy="180340"/>
          </a:xfrm>
        </p:grpSpPr>
        <p:sp>
          <p:nvSpPr>
            <p:cNvPr id="46" name="object 46"/>
            <p:cNvSpPr/>
            <p:nvPr/>
          </p:nvSpPr>
          <p:spPr>
            <a:xfrm>
              <a:off x="1678089" y="1314310"/>
              <a:ext cx="340995" cy="180340"/>
            </a:xfrm>
            <a:custGeom>
              <a:avLst/>
              <a:gdLst/>
              <a:ahLst/>
              <a:cxnLst/>
              <a:rect l="l" t="t" r="r" b="b"/>
              <a:pathLst>
                <a:path w="340994" h="180340">
                  <a:moveTo>
                    <a:pt x="141287" y="4279"/>
                  </a:moveTo>
                  <a:lnTo>
                    <a:pt x="0" y="4279"/>
                  </a:lnTo>
                  <a:lnTo>
                    <a:pt x="0" y="43649"/>
                  </a:lnTo>
                  <a:lnTo>
                    <a:pt x="47917" y="43649"/>
                  </a:lnTo>
                  <a:lnTo>
                    <a:pt x="47917" y="175729"/>
                  </a:lnTo>
                  <a:lnTo>
                    <a:pt x="93357" y="175729"/>
                  </a:lnTo>
                  <a:lnTo>
                    <a:pt x="93357" y="43649"/>
                  </a:lnTo>
                  <a:lnTo>
                    <a:pt x="141287" y="43649"/>
                  </a:lnTo>
                  <a:lnTo>
                    <a:pt x="141287" y="4279"/>
                  </a:lnTo>
                  <a:close/>
                </a:path>
                <a:path w="340994" h="180340">
                  <a:moveTo>
                    <a:pt x="340474" y="89814"/>
                  </a:moveTo>
                  <a:lnTo>
                    <a:pt x="334264" y="55257"/>
                  </a:lnTo>
                  <a:lnTo>
                    <a:pt x="324764" y="40106"/>
                  </a:lnTo>
                  <a:lnTo>
                    <a:pt x="316344" y="26670"/>
                  </a:lnTo>
                  <a:lnTo>
                    <a:pt x="293611" y="11176"/>
                  </a:lnTo>
                  <a:lnTo>
                    <a:pt x="293611" y="89814"/>
                  </a:lnTo>
                  <a:lnTo>
                    <a:pt x="290677" y="109016"/>
                  </a:lnTo>
                  <a:lnTo>
                    <a:pt x="282117" y="124955"/>
                  </a:lnTo>
                  <a:lnTo>
                    <a:pt x="268300" y="135839"/>
                  </a:lnTo>
                  <a:lnTo>
                    <a:pt x="249593" y="139865"/>
                  </a:lnTo>
                  <a:lnTo>
                    <a:pt x="230936" y="135839"/>
                  </a:lnTo>
                  <a:lnTo>
                    <a:pt x="217246" y="124955"/>
                  </a:lnTo>
                  <a:lnTo>
                    <a:pt x="208813" y="109016"/>
                  </a:lnTo>
                  <a:lnTo>
                    <a:pt x="205930" y="89814"/>
                  </a:lnTo>
                  <a:lnTo>
                    <a:pt x="208813" y="70815"/>
                  </a:lnTo>
                  <a:lnTo>
                    <a:pt x="217246" y="54978"/>
                  </a:lnTo>
                  <a:lnTo>
                    <a:pt x="230936" y="44132"/>
                  </a:lnTo>
                  <a:lnTo>
                    <a:pt x="249593" y="40106"/>
                  </a:lnTo>
                  <a:lnTo>
                    <a:pt x="268300" y="44132"/>
                  </a:lnTo>
                  <a:lnTo>
                    <a:pt x="282117" y="54978"/>
                  </a:lnTo>
                  <a:lnTo>
                    <a:pt x="290677" y="70815"/>
                  </a:lnTo>
                  <a:lnTo>
                    <a:pt x="293611" y="89814"/>
                  </a:lnTo>
                  <a:lnTo>
                    <a:pt x="293611" y="11176"/>
                  </a:lnTo>
                  <a:lnTo>
                    <a:pt x="287769" y="7188"/>
                  </a:lnTo>
                  <a:lnTo>
                    <a:pt x="249593" y="0"/>
                  </a:lnTo>
                  <a:lnTo>
                    <a:pt x="211632" y="7188"/>
                  </a:lnTo>
                  <a:lnTo>
                    <a:pt x="183159" y="26670"/>
                  </a:lnTo>
                  <a:lnTo>
                    <a:pt x="165265" y="55257"/>
                  </a:lnTo>
                  <a:lnTo>
                    <a:pt x="159054" y="89814"/>
                  </a:lnTo>
                  <a:lnTo>
                    <a:pt x="165265" y="124574"/>
                  </a:lnTo>
                  <a:lnTo>
                    <a:pt x="183159" y="153263"/>
                  </a:lnTo>
                  <a:lnTo>
                    <a:pt x="211632" y="172783"/>
                  </a:lnTo>
                  <a:lnTo>
                    <a:pt x="249593" y="179984"/>
                  </a:lnTo>
                  <a:lnTo>
                    <a:pt x="287769" y="172783"/>
                  </a:lnTo>
                  <a:lnTo>
                    <a:pt x="316344" y="153263"/>
                  </a:lnTo>
                  <a:lnTo>
                    <a:pt x="324713" y="139865"/>
                  </a:lnTo>
                  <a:lnTo>
                    <a:pt x="334264" y="124574"/>
                  </a:lnTo>
                  <a:lnTo>
                    <a:pt x="340474" y="89814"/>
                  </a:lnTo>
                  <a:close/>
                </a:path>
              </a:pathLst>
            </a:custGeom>
            <a:solidFill>
              <a:srgbClr val="F1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052341" y="1318561"/>
              <a:ext cx="164731" cy="171462"/>
            </a:xfrm>
            <a:prstGeom prst="rect">
              <a:avLst/>
            </a:prstGeom>
          </p:spPr>
        </p:pic>
      </p:grpSp>
      <p:sp>
        <p:nvSpPr>
          <p:cNvPr id="48" name="object 48"/>
          <p:cNvSpPr/>
          <p:nvPr/>
        </p:nvSpPr>
        <p:spPr>
          <a:xfrm>
            <a:off x="2355613" y="1421424"/>
            <a:ext cx="45720" cy="68580"/>
          </a:xfrm>
          <a:custGeom>
            <a:avLst/>
            <a:gdLst/>
            <a:ahLst/>
            <a:cxnLst/>
            <a:rect l="l" t="t" r="r" b="b"/>
            <a:pathLst>
              <a:path w="45719" h="68580">
                <a:moveTo>
                  <a:pt x="0" y="68579"/>
                </a:moveTo>
                <a:lnTo>
                  <a:pt x="45097" y="68579"/>
                </a:lnTo>
                <a:lnTo>
                  <a:pt x="45097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object 49"/>
          <p:cNvGrpSpPr/>
          <p:nvPr/>
        </p:nvGrpSpPr>
        <p:grpSpPr>
          <a:xfrm>
            <a:off x="2355613" y="1314301"/>
            <a:ext cx="354330" cy="180340"/>
            <a:chOff x="2355613" y="1314301"/>
            <a:chExt cx="354330" cy="180340"/>
          </a:xfrm>
        </p:grpSpPr>
        <p:sp>
          <p:nvSpPr>
            <p:cNvPr id="50" name="object 50"/>
            <p:cNvSpPr/>
            <p:nvPr/>
          </p:nvSpPr>
          <p:spPr>
            <a:xfrm>
              <a:off x="2355608" y="1318564"/>
              <a:ext cx="161290" cy="171450"/>
            </a:xfrm>
            <a:custGeom>
              <a:avLst/>
              <a:gdLst/>
              <a:ahLst/>
              <a:cxnLst/>
              <a:rect l="l" t="t" r="r" b="b"/>
              <a:pathLst>
                <a:path w="161289" h="171450">
                  <a:moveTo>
                    <a:pt x="161175" y="0"/>
                  </a:moveTo>
                  <a:lnTo>
                    <a:pt x="116103" y="0"/>
                  </a:lnTo>
                  <a:lnTo>
                    <a:pt x="116103" y="63500"/>
                  </a:lnTo>
                  <a:lnTo>
                    <a:pt x="45097" y="63500"/>
                  </a:lnTo>
                  <a:lnTo>
                    <a:pt x="45097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102870"/>
                  </a:lnTo>
                  <a:lnTo>
                    <a:pt x="116103" y="102870"/>
                  </a:lnTo>
                  <a:lnTo>
                    <a:pt x="116103" y="171450"/>
                  </a:lnTo>
                  <a:lnTo>
                    <a:pt x="161175" y="171450"/>
                  </a:lnTo>
                  <a:lnTo>
                    <a:pt x="161175" y="102870"/>
                  </a:lnTo>
                  <a:lnTo>
                    <a:pt x="161175" y="63500"/>
                  </a:lnTo>
                  <a:lnTo>
                    <a:pt x="161175" y="0"/>
                  </a:lnTo>
                  <a:close/>
                </a:path>
              </a:pathLst>
            </a:custGeom>
            <a:solidFill>
              <a:srgbClr val="F1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550562" y="1314301"/>
              <a:ext cx="159054" cy="179984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483929" y="1741128"/>
            <a:ext cx="233045" cy="180340"/>
            <a:chOff x="483929" y="1741128"/>
            <a:chExt cx="233045" cy="180340"/>
          </a:xfrm>
        </p:grpSpPr>
        <p:pic>
          <p:nvPicPr>
            <p:cNvPr id="53" name="object 5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83929" y="1741128"/>
              <a:ext cx="158699" cy="179997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671767" y="1784796"/>
              <a:ext cx="45085" cy="132080"/>
            </a:xfrm>
            <a:custGeom>
              <a:avLst/>
              <a:gdLst/>
              <a:ahLst/>
              <a:cxnLst/>
              <a:rect l="l" t="t" r="r" b="b"/>
              <a:pathLst>
                <a:path w="45084" h="132080">
                  <a:moveTo>
                    <a:pt x="0" y="132080"/>
                  </a:moveTo>
                  <a:lnTo>
                    <a:pt x="45084" y="132080"/>
                  </a:lnTo>
                  <a:lnTo>
                    <a:pt x="45084" y="0"/>
                  </a:lnTo>
                  <a:lnTo>
                    <a:pt x="0" y="0"/>
                  </a:lnTo>
                  <a:lnTo>
                    <a:pt x="0" y="132080"/>
                  </a:lnTo>
                  <a:close/>
                </a:path>
              </a:pathLst>
            </a:custGeom>
            <a:solidFill>
              <a:srgbClr val="F1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671767" y="1741133"/>
            <a:ext cx="370205" cy="180340"/>
            <a:chOff x="671767" y="1741133"/>
            <a:chExt cx="370205" cy="180340"/>
          </a:xfrm>
        </p:grpSpPr>
        <p:sp>
          <p:nvSpPr>
            <p:cNvPr id="56" name="object 56"/>
            <p:cNvSpPr/>
            <p:nvPr/>
          </p:nvSpPr>
          <p:spPr>
            <a:xfrm>
              <a:off x="671766" y="1745437"/>
              <a:ext cx="161290" cy="171450"/>
            </a:xfrm>
            <a:custGeom>
              <a:avLst/>
              <a:gdLst/>
              <a:ahLst/>
              <a:cxnLst/>
              <a:rect l="l" t="t" r="r" b="b"/>
              <a:pathLst>
                <a:path w="161290" h="171450">
                  <a:moveTo>
                    <a:pt x="161175" y="0"/>
                  </a:moveTo>
                  <a:lnTo>
                    <a:pt x="0" y="0"/>
                  </a:lnTo>
                  <a:lnTo>
                    <a:pt x="0" y="39370"/>
                  </a:lnTo>
                  <a:lnTo>
                    <a:pt x="116090" y="39370"/>
                  </a:lnTo>
                  <a:lnTo>
                    <a:pt x="116090" y="171450"/>
                  </a:lnTo>
                  <a:lnTo>
                    <a:pt x="161175" y="171450"/>
                  </a:lnTo>
                  <a:lnTo>
                    <a:pt x="161175" y="39370"/>
                  </a:lnTo>
                  <a:lnTo>
                    <a:pt x="161175" y="0"/>
                  </a:lnTo>
                  <a:close/>
                </a:path>
              </a:pathLst>
            </a:custGeom>
            <a:solidFill>
              <a:srgbClr val="F1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66714" y="1741133"/>
              <a:ext cx="174663" cy="179984"/>
            </a:xfrm>
            <a:prstGeom prst="rect">
              <a:avLst/>
            </a:prstGeom>
          </p:spPr>
        </p:pic>
      </p:grpSp>
      <p:grpSp>
        <p:nvGrpSpPr>
          <p:cNvPr id="58" name="object 58"/>
          <p:cNvGrpSpPr/>
          <p:nvPr/>
        </p:nvGrpSpPr>
        <p:grpSpPr>
          <a:xfrm>
            <a:off x="1074079" y="1741128"/>
            <a:ext cx="769620" cy="219075"/>
            <a:chOff x="1074079" y="1741128"/>
            <a:chExt cx="769620" cy="219075"/>
          </a:xfrm>
        </p:grpSpPr>
        <p:sp>
          <p:nvSpPr>
            <p:cNvPr id="59" name="object 59"/>
            <p:cNvSpPr/>
            <p:nvPr/>
          </p:nvSpPr>
          <p:spPr>
            <a:xfrm>
              <a:off x="1074077" y="1745411"/>
              <a:ext cx="176530" cy="214629"/>
            </a:xfrm>
            <a:custGeom>
              <a:avLst/>
              <a:gdLst/>
              <a:ahLst/>
              <a:cxnLst/>
              <a:rect l="l" t="t" r="r" b="b"/>
              <a:pathLst>
                <a:path w="176530" h="214630">
                  <a:moveTo>
                    <a:pt x="176453" y="132080"/>
                  </a:moveTo>
                  <a:lnTo>
                    <a:pt x="157632" y="132080"/>
                  </a:lnTo>
                  <a:lnTo>
                    <a:pt x="157632" y="0"/>
                  </a:lnTo>
                  <a:lnTo>
                    <a:pt x="112534" y="0"/>
                  </a:lnTo>
                  <a:lnTo>
                    <a:pt x="112534" y="132080"/>
                  </a:lnTo>
                  <a:lnTo>
                    <a:pt x="45085" y="132080"/>
                  </a:lnTo>
                  <a:lnTo>
                    <a:pt x="45085" y="0"/>
                  </a:lnTo>
                  <a:lnTo>
                    <a:pt x="0" y="0"/>
                  </a:lnTo>
                  <a:lnTo>
                    <a:pt x="0" y="132080"/>
                  </a:lnTo>
                  <a:lnTo>
                    <a:pt x="0" y="171450"/>
                  </a:lnTo>
                  <a:lnTo>
                    <a:pt x="137033" y="171450"/>
                  </a:lnTo>
                  <a:lnTo>
                    <a:pt x="137033" y="214630"/>
                  </a:lnTo>
                  <a:lnTo>
                    <a:pt x="176453" y="214630"/>
                  </a:lnTo>
                  <a:lnTo>
                    <a:pt x="176453" y="171450"/>
                  </a:lnTo>
                  <a:lnTo>
                    <a:pt x="176453" y="132080"/>
                  </a:lnTo>
                  <a:close/>
                </a:path>
              </a:pathLst>
            </a:custGeom>
            <a:solidFill>
              <a:srgbClr val="F1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82873" y="1745381"/>
              <a:ext cx="161175" cy="17147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77808" y="1741128"/>
              <a:ext cx="159054" cy="179997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666369" y="1745376"/>
              <a:ext cx="177152" cy="175742"/>
            </a:xfrm>
            <a:prstGeom prst="rect">
              <a:avLst/>
            </a:prstGeom>
          </p:spPr>
        </p:pic>
      </p:grpSp>
      <p:grpSp>
        <p:nvGrpSpPr>
          <p:cNvPr id="63" name="object 63"/>
          <p:cNvGrpSpPr/>
          <p:nvPr/>
        </p:nvGrpSpPr>
        <p:grpSpPr>
          <a:xfrm>
            <a:off x="1888291" y="1745378"/>
            <a:ext cx="241935" cy="172085"/>
            <a:chOff x="1888291" y="1745378"/>
            <a:chExt cx="241935" cy="172085"/>
          </a:xfrm>
        </p:grpSpPr>
        <p:pic>
          <p:nvPicPr>
            <p:cNvPr id="64" name="object 6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888291" y="1745378"/>
              <a:ext cx="163309" cy="171475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2084660" y="1848251"/>
              <a:ext cx="45085" cy="68580"/>
            </a:xfrm>
            <a:custGeom>
              <a:avLst/>
              <a:gdLst/>
              <a:ahLst/>
              <a:cxnLst/>
              <a:rect l="l" t="t" r="r" b="b"/>
              <a:pathLst>
                <a:path w="45085" h="68580">
                  <a:moveTo>
                    <a:pt x="0" y="68579"/>
                  </a:moveTo>
                  <a:lnTo>
                    <a:pt x="45085" y="68579"/>
                  </a:lnTo>
                  <a:lnTo>
                    <a:pt x="45085" y="0"/>
                  </a:lnTo>
                  <a:lnTo>
                    <a:pt x="0" y="0"/>
                  </a:lnTo>
                  <a:lnTo>
                    <a:pt x="0" y="68579"/>
                  </a:lnTo>
                  <a:close/>
                </a:path>
              </a:pathLst>
            </a:custGeom>
            <a:solidFill>
              <a:srgbClr val="F1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/>
          <p:nvPr/>
        </p:nvSpPr>
        <p:spPr>
          <a:xfrm>
            <a:off x="2084654" y="1745386"/>
            <a:ext cx="161290" cy="171450"/>
          </a:xfrm>
          <a:custGeom>
            <a:avLst/>
            <a:gdLst/>
            <a:ahLst/>
            <a:cxnLst/>
            <a:rect l="l" t="t" r="r" b="b"/>
            <a:pathLst>
              <a:path w="161289" h="171450">
                <a:moveTo>
                  <a:pt x="161163" y="0"/>
                </a:moveTo>
                <a:lnTo>
                  <a:pt x="116090" y="0"/>
                </a:lnTo>
                <a:lnTo>
                  <a:pt x="116090" y="63500"/>
                </a:lnTo>
                <a:lnTo>
                  <a:pt x="45085" y="63500"/>
                </a:lnTo>
                <a:lnTo>
                  <a:pt x="45085" y="0"/>
                </a:lnTo>
                <a:lnTo>
                  <a:pt x="0" y="0"/>
                </a:lnTo>
                <a:lnTo>
                  <a:pt x="0" y="63500"/>
                </a:lnTo>
                <a:lnTo>
                  <a:pt x="0" y="102870"/>
                </a:lnTo>
                <a:lnTo>
                  <a:pt x="116090" y="102870"/>
                </a:lnTo>
                <a:lnTo>
                  <a:pt x="116090" y="171450"/>
                </a:lnTo>
                <a:lnTo>
                  <a:pt x="161163" y="171450"/>
                </a:lnTo>
                <a:lnTo>
                  <a:pt x="161163" y="102870"/>
                </a:lnTo>
                <a:lnTo>
                  <a:pt x="161163" y="63500"/>
                </a:lnTo>
                <a:lnTo>
                  <a:pt x="161163" y="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7" name="object 67"/>
          <p:cNvGrpSpPr/>
          <p:nvPr/>
        </p:nvGrpSpPr>
        <p:grpSpPr>
          <a:xfrm>
            <a:off x="2290597" y="1745386"/>
            <a:ext cx="432434" cy="172085"/>
            <a:chOff x="2290597" y="1745386"/>
            <a:chExt cx="432434" cy="172085"/>
          </a:xfrm>
        </p:grpSpPr>
        <p:pic>
          <p:nvPicPr>
            <p:cNvPr id="68" name="object 6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290597" y="1745386"/>
              <a:ext cx="231114" cy="171475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543782" y="1745386"/>
              <a:ext cx="178930" cy="171475"/>
            </a:xfrm>
            <a:prstGeom prst="rect">
              <a:avLst/>
            </a:prstGeom>
          </p:spPr>
        </p:pic>
      </p:grpSp>
      <p:grpSp>
        <p:nvGrpSpPr>
          <p:cNvPr id="70" name="object 70"/>
          <p:cNvGrpSpPr/>
          <p:nvPr/>
        </p:nvGrpSpPr>
        <p:grpSpPr>
          <a:xfrm>
            <a:off x="2811195" y="1741128"/>
            <a:ext cx="965200" cy="245745"/>
            <a:chOff x="2811195" y="1741128"/>
            <a:chExt cx="965200" cy="245745"/>
          </a:xfrm>
        </p:grpSpPr>
        <p:sp>
          <p:nvSpPr>
            <p:cNvPr id="71" name="object 71"/>
            <p:cNvSpPr/>
            <p:nvPr/>
          </p:nvSpPr>
          <p:spPr>
            <a:xfrm>
              <a:off x="2811195" y="1741131"/>
              <a:ext cx="548640" cy="245745"/>
            </a:xfrm>
            <a:custGeom>
              <a:avLst/>
              <a:gdLst/>
              <a:ahLst/>
              <a:cxnLst/>
              <a:rect l="l" t="t" r="r" b="b"/>
              <a:pathLst>
                <a:path w="548639" h="245744">
                  <a:moveTo>
                    <a:pt x="186385" y="4254"/>
                  </a:moveTo>
                  <a:lnTo>
                    <a:pt x="137756" y="4254"/>
                  </a:lnTo>
                  <a:lnTo>
                    <a:pt x="93027" y="123532"/>
                  </a:lnTo>
                  <a:lnTo>
                    <a:pt x="48285" y="4254"/>
                  </a:lnTo>
                  <a:lnTo>
                    <a:pt x="0" y="4254"/>
                  </a:lnTo>
                  <a:lnTo>
                    <a:pt x="69596" y="178206"/>
                  </a:lnTo>
                  <a:lnTo>
                    <a:pt x="63195" y="192760"/>
                  </a:lnTo>
                  <a:lnTo>
                    <a:pt x="59321" y="198602"/>
                  </a:lnTo>
                  <a:lnTo>
                    <a:pt x="54102" y="202450"/>
                  </a:lnTo>
                  <a:lnTo>
                    <a:pt x="47472" y="204558"/>
                  </a:lnTo>
                  <a:lnTo>
                    <a:pt x="39420" y="205193"/>
                  </a:lnTo>
                  <a:lnTo>
                    <a:pt x="35153" y="205193"/>
                  </a:lnTo>
                  <a:lnTo>
                    <a:pt x="29108" y="204127"/>
                  </a:lnTo>
                  <a:lnTo>
                    <a:pt x="25222" y="202349"/>
                  </a:lnTo>
                  <a:lnTo>
                    <a:pt x="18478" y="242824"/>
                  </a:lnTo>
                  <a:lnTo>
                    <a:pt x="24155" y="244246"/>
                  </a:lnTo>
                  <a:lnTo>
                    <a:pt x="35509" y="245300"/>
                  </a:lnTo>
                  <a:lnTo>
                    <a:pt x="40830" y="245300"/>
                  </a:lnTo>
                  <a:lnTo>
                    <a:pt x="61620" y="243065"/>
                  </a:lnTo>
                  <a:lnTo>
                    <a:pt x="79578" y="236397"/>
                  </a:lnTo>
                  <a:lnTo>
                    <a:pt x="94411" y="223799"/>
                  </a:lnTo>
                  <a:lnTo>
                    <a:pt x="105816" y="203771"/>
                  </a:lnTo>
                  <a:lnTo>
                    <a:pt x="186385" y="4254"/>
                  </a:lnTo>
                  <a:close/>
                </a:path>
                <a:path w="548639" h="245744">
                  <a:moveTo>
                    <a:pt x="356489" y="30886"/>
                  </a:moveTo>
                  <a:lnTo>
                    <a:pt x="346036" y="19469"/>
                  </a:lnTo>
                  <a:lnTo>
                    <a:pt x="331495" y="9588"/>
                  </a:lnTo>
                  <a:lnTo>
                    <a:pt x="312496" y="2628"/>
                  </a:lnTo>
                  <a:lnTo>
                    <a:pt x="288671" y="0"/>
                  </a:lnTo>
                  <a:lnTo>
                    <a:pt x="252145" y="6642"/>
                  </a:lnTo>
                  <a:lnTo>
                    <a:pt x="223393" y="25209"/>
                  </a:lnTo>
                  <a:lnTo>
                    <a:pt x="204546" y="53619"/>
                  </a:lnTo>
                  <a:lnTo>
                    <a:pt x="197789" y="89814"/>
                  </a:lnTo>
                  <a:lnTo>
                    <a:pt x="204546" y="126225"/>
                  </a:lnTo>
                  <a:lnTo>
                    <a:pt x="223393" y="154749"/>
                  </a:lnTo>
                  <a:lnTo>
                    <a:pt x="252145" y="173342"/>
                  </a:lnTo>
                  <a:lnTo>
                    <a:pt x="288671" y="179997"/>
                  </a:lnTo>
                  <a:lnTo>
                    <a:pt x="312496" y="177368"/>
                  </a:lnTo>
                  <a:lnTo>
                    <a:pt x="331495" y="170370"/>
                  </a:lnTo>
                  <a:lnTo>
                    <a:pt x="346036" y="160375"/>
                  </a:lnTo>
                  <a:lnTo>
                    <a:pt x="356489" y="148742"/>
                  </a:lnTo>
                  <a:lnTo>
                    <a:pt x="327025" y="121412"/>
                  </a:lnTo>
                  <a:lnTo>
                    <a:pt x="320103" y="129095"/>
                  </a:lnTo>
                  <a:lnTo>
                    <a:pt x="311696" y="134899"/>
                  </a:lnTo>
                  <a:lnTo>
                    <a:pt x="301891" y="138595"/>
                  </a:lnTo>
                  <a:lnTo>
                    <a:pt x="290804" y="139877"/>
                  </a:lnTo>
                  <a:lnTo>
                    <a:pt x="271995" y="136245"/>
                  </a:lnTo>
                  <a:lnTo>
                    <a:pt x="257302" y="126034"/>
                  </a:lnTo>
                  <a:lnTo>
                    <a:pt x="247713" y="110223"/>
                  </a:lnTo>
                  <a:lnTo>
                    <a:pt x="244297" y="89814"/>
                  </a:lnTo>
                  <a:lnTo>
                    <a:pt x="247713" y="69469"/>
                  </a:lnTo>
                  <a:lnTo>
                    <a:pt x="257302" y="53784"/>
                  </a:lnTo>
                  <a:lnTo>
                    <a:pt x="271995" y="43688"/>
                  </a:lnTo>
                  <a:lnTo>
                    <a:pt x="290804" y="40106"/>
                  </a:lnTo>
                  <a:lnTo>
                    <a:pt x="301891" y="41300"/>
                  </a:lnTo>
                  <a:lnTo>
                    <a:pt x="311696" y="44818"/>
                  </a:lnTo>
                  <a:lnTo>
                    <a:pt x="320103" y="50596"/>
                  </a:lnTo>
                  <a:lnTo>
                    <a:pt x="327025" y="58572"/>
                  </a:lnTo>
                  <a:lnTo>
                    <a:pt x="356489" y="30886"/>
                  </a:lnTo>
                  <a:close/>
                </a:path>
                <a:path w="548639" h="245744">
                  <a:moveTo>
                    <a:pt x="548220" y="4254"/>
                  </a:moveTo>
                  <a:lnTo>
                    <a:pt x="409765" y="4254"/>
                  </a:lnTo>
                  <a:lnTo>
                    <a:pt x="406920" y="44729"/>
                  </a:lnTo>
                  <a:lnTo>
                    <a:pt x="401066" y="91084"/>
                  </a:lnTo>
                  <a:lnTo>
                    <a:pt x="392849" y="119011"/>
                  </a:lnTo>
                  <a:lnTo>
                    <a:pt x="382714" y="132702"/>
                  </a:lnTo>
                  <a:lnTo>
                    <a:pt x="371068" y="136334"/>
                  </a:lnTo>
                  <a:lnTo>
                    <a:pt x="371068" y="179997"/>
                  </a:lnTo>
                  <a:lnTo>
                    <a:pt x="422897" y="154076"/>
                  </a:lnTo>
                  <a:lnTo>
                    <a:pt x="438467" y="115887"/>
                  </a:lnTo>
                  <a:lnTo>
                    <a:pt x="447040" y="55740"/>
                  </a:lnTo>
                  <a:lnTo>
                    <a:pt x="448106" y="43675"/>
                  </a:lnTo>
                  <a:lnTo>
                    <a:pt x="503123" y="43675"/>
                  </a:lnTo>
                  <a:lnTo>
                    <a:pt x="503123" y="175729"/>
                  </a:lnTo>
                  <a:lnTo>
                    <a:pt x="548220" y="175729"/>
                  </a:lnTo>
                  <a:lnTo>
                    <a:pt x="548220" y="4254"/>
                  </a:lnTo>
                  <a:close/>
                </a:path>
              </a:pathLst>
            </a:custGeom>
            <a:solidFill>
              <a:srgbClr val="F1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394604" y="1741130"/>
              <a:ext cx="181406" cy="179997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611204" y="1745387"/>
              <a:ext cx="164731" cy="171475"/>
            </a:xfrm>
            <a:prstGeom prst="rect">
              <a:avLst/>
            </a:prstGeom>
          </p:spPr>
        </p:pic>
      </p:grpSp>
      <p:grpSp>
        <p:nvGrpSpPr>
          <p:cNvPr id="74" name="object 74"/>
          <p:cNvGrpSpPr/>
          <p:nvPr/>
        </p:nvGrpSpPr>
        <p:grpSpPr>
          <a:xfrm>
            <a:off x="3821409" y="0"/>
            <a:ext cx="6085205" cy="6858000"/>
            <a:chOff x="3821409" y="0"/>
            <a:chExt cx="6085205" cy="6858000"/>
          </a:xfrm>
        </p:grpSpPr>
        <p:pic>
          <p:nvPicPr>
            <p:cNvPr id="75" name="object 7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21409" y="1745381"/>
              <a:ext cx="161175" cy="171475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020975" y="1745385"/>
              <a:ext cx="165087" cy="171475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212008" y="1745386"/>
              <a:ext cx="178930" cy="171475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012692" y="0"/>
              <a:ext cx="5893307" cy="6857999"/>
            </a:xfrm>
            <a:prstGeom prst="rect">
              <a:avLst/>
            </a:prstGeom>
          </p:spPr>
        </p:pic>
      </p:grpSp>
      <p:pic>
        <p:nvPicPr>
          <p:cNvPr id="79" name="object 79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523081" y="2481397"/>
            <a:ext cx="3093036" cy="131579"/>
          </a:xfrm>
          <a:prstGeom prst="rect">
            <a:avLst/>
          </a:prstGeom>
        </p:spPr>
      </p:pic>
      <p:sp>
        <p:nvSpPr>
          <p:cNvPr id="80" name="object 80"/>
          <p:cNvSpPr/>
          <p:nvPr/>
        </p:nvSpPr>
        <p:spPr>
          <a:xfrm>
            <a:off x="518467" y="2710548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2110" y="0"/>
                </a:moveTo>
                <a:lnTo>
                  <a:pt x="12573" y="0"/>
                </a:lnTo>
                <a:lnTo>
                  <a:pt x="8509" y="1689"/>
                </a:lnTo>
                <a:lnTo>
                  <a:pt x="1701" y="8445"/>
                </a:lnTo>
                <a:lnTo>
                  <a:pt x="0" y="12522"/>
                </a:lnTo>
                <a:lnTo>
                  <a:pt x="0" y="17322"/>
                </a:lnTo>
                <a:lnTo>
                  <a:pt x="0" y="22110"/>
                </a:lnTo>
                <a:lnTo>
                  <a:pt x="1701" y="26200"/>
                </a:lnTo>
                <a:lnTo>
                  <a:pt x="8509" y="33007"/>
                </a:lnTo>
                <a:lnTo>
                  <a:pt x="12573" y="34709"/>
                </a:lnTo>
                <a:lnTo>
                  <a:pt x="22110" y="34709"/>
                </a:lnTo>
                <a:lnTo>
                  <a:pt x="26200" y="33007"/>
                </a:lnTo>
                <a:lnTo>
                  <a:pt x="33020" y="26200"/>
                </a:lnTo>
                <a:lnTo>
                  <a:pt x="34709" y="22110"/>
                </a:lnTo>
                <a:lnTo>
                  <a:pt x="34709" y="12522"/>
                </a:lnTo>
                <a:lnTo>
                  <a:pt x="33020" y="8445"/>
                </a:lnTo>
                <a:lnTo>
                  <a:pt x="26200" y="1689"/>
                </a:lnTo>
                <a:lnTo>
                  <a:pt x="22110" y="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1" name="object 81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696179" y="2676657"/>
            <a:ext cx="1755179" cy="128226"/>
          </a:xfrm>
          <a:prstGeom prst="rect">
            <a:avLst/>
          </a:prstGeom>
        </p:spPr>
      </p:pic>
      <p:sp>
        <p:nvSpPr>
          <p:cNvPr id="82" name="object 82"/>
          <p:cNvSpPr/>
          <p:nvPr/>
        </p:nvSpPr>
        <p:spPr>
          <a:xfrm>
            <a:off x="518467" y="2928481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2110" y="0"/>
                </a:moveTo>
                <a:lnTo>
                  <a:pt x="12573" y="0"/>
                </a:lnTo>
                <a:lnTo>
                  <a:pt x="8509" y="1689"/>
                </a:lnTo>
                <a:lnTo>
                  <a:pt x="1701" y="8445"/>
                </a:lnTo>
                <a:lnTo>
                  <a:pt x="0" y="12522"/>
                </a:lnTo>
                <a:lnTo>
                  <a:pt x="0" y="17322"/>
                </a:lnTo>
                <a:lnTo>
                  <a:pt x="0" y="22110"/>
                </a:lnTo>
                <a:lnTo>
                  <a:pt x="1701" y="26200"/>
                </a:lnTo>
                <a:lnTo>
                  <a:pt x="8509" y="33007"/>
                </a:lnTo>
                <a:lnTo>
                  <a:pt x="12573" y="34709"/>
                </a:lnTo>
                <a:lnTo>
                  <a:pt x="22110" y="34709"/>
                </a:lnTo>
                <a:lnTo>
                  <a:pt x="26200" y="33007"/>
                </a:lnTo>
                <a:lnTo>
                  <a:pt x="33020" y="26200"/>
                </a:lnTo>
                <a:lnTo>
                  <a:pt x="34709" y="22110"/>
                </a:lnTo>
                <a:lnTo>
                  <a:pt x="34709" y="12522"/>
                </a:lnTo>
                <a:lnTo>
                  <a:pt x="33020" y="8445"/>
                </a:lnTo>
                <a:lnTo>
                  <a:pt x="26200" y="1689"/>
                </a:lnTo>
                <a:lnTo>
                  <a:pt x="22110" y="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3" name="object 83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690004" y="2892808"/>
            <a:ext cx="2363528" cy="131649"/>
          </a:xfrm>
          <a:prstGeom prst="rect">
            <a:avLst/>
          </a:prstGeom>
        </p:spPr>
      </p:pic>
      <p:grpSp>
        <p:nvGrpSpPr>
          <p:cNvPr id="84" name="object 84"/>
          <p:cNvGrpSpPr/>
          <p:nvPr/>
        </p:nvGrpSpPr>
        <p:grpSpPr>
          <a:xfrm>
            <a:off x="517135" y="3273209"/>
            <a:ext cx="2928620" cy="494030"/>
            <a:chOff x="517135" y="3273209"/>
            <a:chExt cx="2928620" cy="494030"/>
          </a:xfrm>
        </p:grpSpPr>
        <p:sp>
          <p:nvSpPr>
            <p:cNvPr id="85" name="object 85"/>
            <p:cNvSpPr/>
            <p:nvPr/>
          </p:nvSpPr>
          <p:spPr>
            <a:xfrm>
              <a:off x="518467" y="3503033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34925" h="34925">
                  <a:moveTo>
                    <a:pt x="22110" y="0"/>
                  </a:moveTo>
                  <a:lnTo>
                    <a:pt x="12573" y="0"/>
                  </a:lnTo>
                  <a:lnTo>
                    <a:pt x="8509" y="1689"/>
                  </a:lnTo>
                  <a:lnTo>
                    <a:pt x="1701" y="8445"/>
                  </a:lnTo>
                  <a:lnTo>
                    <a:pt x="0" y="12522"/>
                  </a:lnTo>
                  <a:lnTo>
                    <a:pt x="0" y="17322"/>
                  </a:lnTo>
                  <a:lnTo>
                    <a:pt x="0" y="22110"/>
                  </a:lnTo>
                  <a:lnTo>
                    <a:pt x="1701" y="26200"/>
                  </a:lnTo>
                  <a:lnTo>
                    <a:pt x="8509" y="33007"/>
                  </a:lnTo>
                  <a:lnTo>
                    <a:pt x="12573" y="34709"/>
                  </a:lnTo>
                  <a:lnTo>
                    <a:pt x="22110" y="34709"/>
                  </a:lnTo>
                  <a:lnTo>
                    <a:pt x="26200" y="33007"/>
                  </a:lnTo>
                  <a:lnTo>
                    <a:pt x="33020" y="26200"/>
                  </a:lnTo>
                  <a:lnTo>
                    <a:pt x="34709" y="22110"/>
                  </a:lnTo>
                  <a:lnTo>
                    <a:pt x="34709" y="12522"/>
                  </a:lnTo>
                  <a:lnTo>
                    <a:pt x="33020" y="8445"/>
                  </a:lnTo>
                  <a:lnTo>
                    <a:pt x="26200" y="1689"/>
                  </a:lnTo>
                  <a:lnTo>
                    <a:pt x="22110" y="0"/>
                  </a:lnTo>
                  <a:close/>
                </a:path>
              </a:pathLst>
            </a:custGeom>
            <a:solidFill>
              <a:srgbClr val="F1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17135" y="3273209"/>
              <a:ext cx="2928143" cy="493480"/>
            </a:xfrm>
            <a:prstGeom prst="rect">
              <a:avLst/>
            </a:prstGeom>
          </p:spPr>
        </p:pic>
      </p:grpSp>
      <p:sp>
        <p:nvSpPr>
          <p:cNvPr id="87" name="object 87"/>
          <p:cNvSpPr/>
          <p:nvPr/>
        </p:nvSpPr>
        <p:spPr>
          <a:xfrm>
            <a:off x="518467" y="3888596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2110" y="0"/>
                </a:moveTo>
                <a:lnTo>
                  <a:pt x="12573" y="0"/>
                </a:lnTo>
                <a:lnTo>
                  <a:pt x="8509" y="1689"/>
                </a:lnTo>
                <a:lnTo>
                  <a:pt x="1701" y="8445"/>
                </a:lnTo>
                <a:lnTo>
                  <a:pt x="0" y="12522"/>
                </a:lnTo>
                <a:lnTo>
                  <a:pt x="0" y="17322"/>
                </a:lnTo>
                <a:lnTo>
                  <a:pt x="0" y="22110"/>
                </a:lnTo>
                <a:lnTo>
                  <a:pt x="1701" y="26200"/>
                </a:lnTo>
                <a:lnTo>
                  <a:pt x="8509" y="33007"/>
                </a:lnTo>
                <a:lnTo>
                  <a:pt x="12573" y="34709"/>
                </a:lnTo>
                <a:lnTo>
                  <a:pt x="22110" y="34709"/>
                </a:lnTo>
                <a:lnTo>
                  <a:pt x="26200" y="33007"/>
                </a:lnTo>
                <a:lnTo>
                  <a:pt x="33020" y="26200"/>
                </a:lnTo>
                <a:lnTo>
                  <a:pt x="34709" y="22110"/>
                </a:lnTo>
                <a:lnTo>
                  <a:pt x="34709" y="12522"/>
                </a:lnTo>
                <a:lnTo>
                  <a:pt x="33020" y="8445"/>
                </a:lnTo>
                <a:lnTo>
                  <a:pt x="26200" y="1689"/>
                </a:lnTo>
                <a:lnTo>
                  <a:pt x="22110" y="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8" name="object 88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692534" y="3854703"/>
            <a:ext cx="2558540" cy="297561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521167" y="4411055"/>
            <a:ext cx="412515" cy="119533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978435" y="4437066"/>
            <a:ext cx="68592" cy="75984"/>
          </a:xfrm>
          <a:prstGeom prst="rect">
            <a:avLst/>
          </a:prstGeom>
        </p:spPr>
      </p:pic>
      <p:grpSp>
        <p:nvGrpSpPr>
          <p:cNvPr id="91" name="object 91"/>
          <p:cNvGrpSpPr/>
          <p:nvPr/>
        </p:nvGrpSpPr>
        <p:grpSpPr>
          <a:xfrm>
            <a:off x="1094643" y="4437062"/>
            <a:ext cx="1579880" cy="93980"/>
            <a:chOff x="1094643" y="4437062"/>
            <a:chExt cx="1579880" cy="93980"/>
          </a:xfrm>
        </p:grpSpPr>
        <p:pic>
          <p:nvPicPr>
            <p:cNvPr id="92" name="object 9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094643" y="4437065"/>
              <a:ext cx="358769" cy="75984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1472857" y="4437062"/>
              <a:ext cx="1201420" cy="93980"/>
            </a:xfrm>
            <a:custGeom>
              <a:avLst/>
              <a:gdLst/>
              <a:ahLst/>
              <a:cxnLst/>
              <a:rect l="l" t="t" r="r" b="b"/>
              <a:pathLst>
                <a:path w="1201420" h="93979">
                  <a:moveTo>
                    <a:pt x="97688" y="1651"/>
                  </a:moveTo>
                  <a:lnTo>
                    <a:pt x="79959" y="1651"/>
                  </a:lnTo>
                  <a:lnTo>
                    <a:pt x="79959" y="58801"/>
                  </a:lnTo>
                  <a:lnTo>
                    <a:pt x="57708" y="58801"/>
                  </a:lnTo>
                  <a:lnTo>
                    <a:pt x="57708" y="1651"/>
                  </a:lnTo>
                  <a:lnTo>
                    <a:pt x="39979" y="1651"/>
                  </a:lnTo>
                  <a:lnTo>
                    <a:pt x="39979" y="58801"/>
                  </a:lnTo>
                  <a:lnTo>
                    <a:pt x="17665" y="58801"/>
                  </a:lnTo>
                  <a:lnTo>
                    <a:pt x="17665" y="1651"/>
                  </a:lnTo>
                  <a:lnTo>
                    <a:pt x="0" y="1651"/>
                  </a:lnTo>
                  <a:lnTo>
                    <a:pt x="0" y="58801"/>
                  </a:lnTo>
                  <a:lnTo>
                    <a:pt x="0" y="74041"/>
                  </a:lnTo>
                  <a:lnTo>
                    <a:pt x="97688" y="74041"/>
                  </a:lnTo>
                  <a:lnTo>
                    <a:pt x="97688" y="58801"/>
                  </a:lnTo>
                  <a:lnTo>
                    <a:pt x="97688" y="1651"/>
                  </a:lnTo>
                  <a:close/>
                </a:path>
                <a:path w="1201420" h="93979">
                  <a:moveTo>
                    <a:pt x="177126" y="43548"/>
                  </a:moveTo>
                  <a:lnTo>
                    <a:pt x="163042" y="6032"/>
                  </a:lnTo>
                  <a:lnTo>
                    <a:pt x="158026" y="3225"/>
                  </a:lnTo>
                  <a:lnTo>
                    <a:pt x="158026" y="31775"/>
                  </a:lnTo>
                  <a:lnTo>
                    <a:pt x="129273" y="31775"/>
                  </a:lnTo>
                  <a:lnTo>
                    <a:pt x="129311" y="26212"/>
                  </a:lnTo>
                  <a:lnTo>
                    <a:pt x="130568" y="22377"/>
                  </a:lnTo>
                  <a:lnTo>
                    <a:pt x="136055" y="16243"/>
                  </a:lnTo>
                  <a:lnTo>
                    <a:pt x="139522" y="14719"/>
                  </a:lnTo>
                  <a:lnTo>
                    <a:pt x="147650" y="14719"/>
                  </a:lnTo>
                  <a:lnTo>
                    <a:pt x="150964" y="16167"/>
                  </a:lnTo>
                  <a:lnTo>
                    <a:pt x="156451" y="21971"/>
                  </a:lnTo>
                  <a:lnTo>
                    <a:pt x="157886" y="26212"/>
                  </a:lnTo>
                  <a:lnTo>
                    <a:pt x="158026" y="31775"/>
                  </a:lnTo>
                  <a:lnTo>
                    <a:pt x="158026" y="3225"/>
                  </a:lnTo>
                  <a:lnTo>
                    <a:pt x="157060" y="2679"/>
                  </a:lnTo>
                  <a:lnTo>
                    <a:pt x="150228" y="673"/>
                  </a:lnTo>
                  <a:lnTo>
                    <a:pt x="142544" y="0"/>
                  </a:lnTo>
                  <a:lnTo>
                    <a:pt x="135636" y="647"/>
                  </a:lnTo>
                  <a:lnTo>
                    <a:pt x="109791" y="30010"/>
                  </a:lnTo>
                  <a:lnTo>
                    <a:pt x="109207" y="38544"/>
                  </a:lnTo>
                  <a:lnTo>
                    <a:pt x="109651" y="45783"/>
                  </a:lnTo>
                  <a:lnTo>
                    <a:pt x="135597" y="75222"/>
                  </a:lnTo>
                  <a:lnTo>
                    <a:pt x="144475" y="75984"/>
                  </a:lnTo>
                  <a:lnTo>
                    <a:pt x="152463" y="75984"/>
                  </a:lnTo>
                  <a:lnTo>
                    <a:pt x="159105" y="74155"/>
                  </a:lnTo>
                  <a:lnTo>
                    <a:pt x="169748" y="66814"/>
                  </a:lnTo>
                  <a:lnTo>
                    <a:pt x="173507" y="61620"/>
                  </a:lnTo>
                  <a:lnTo>
                    <a:pt x="173634" y="61455"/>
                  </a:lnTo>
                  <a:lnTo>
                    <a:pt x="176098" y="54432"/>
                  </a:lnTo>
                  <a:lnTo>
                    <a:pt x="156933" y="51206"/>
                  </a:lnTo>
                  <a:lnTo>
                    <a:pt x="155879" y="54864"/>
                  </a:lnTo>
                  <a:lnTo>
                    <a:pt x="154330" y="57505"/>
                  </a:lnTo>
                  <a:lnTo>
                    <a:pt x="150228" y="60794"/>
                  </a:lnTo>
                  <a:lnTo>
                    <a:pt x="147688" y="61620"/>
                  </a:lnTo>
                  <a:lnTo>
                    <a:pt x="140258" y="61620"/>
                  </a:lnTo>
                  <a:lnTo>
                    <a:pt x="136550" y="60032"/>
                  </a:lnTo>
                  <a:lnTo>
                    <a:pt x="130619" y="53695"/>
                  </a:lnTo>
                  <a:lnTo>
                    <a:pt x="129070" y="49250"/>
                  </a:lnTo>
                  <a:lnTo>
                    <a:pt x="128930" y="43548"/>
                  </a:lnTo>
                  <a:lnTo>
                    <a:pt x="177126" y="43548"/>
                  </a:lnTo>
                  <a:close/>
                </a:path>
                <a:path w="1201420" h="93979">
                  <a:moveTo>
                    <a:pt x="257975" y="1651"/>
                  </a:moveTo>
                  <a:lnTo>
                    <a:pt x="238671" y="1651"/>
                  </a:lnTo>
                  <a:lnTo>
                    <a:pt x="238671" y="28282"/>
                  </a:lnTo>
                  <a:lnTo>
                    <a:pt x="211150" y="28282"/>
                  </a:lnTo>
                  <a:lnTo>
                    <a:pt x="211150" y="1651"/>
                  </a:lnTo>
                  <a:lnTo>
                    <a:pt x="191909" y="1651"/>
                  </a:lnTo>
                  <a:lnTo>
                    <a:pt x="191909" y="74358"/>
                  </a:lnTo>
                  <a:lnTo>
                    <a:pt x="211150" y="74358"/>
                  </a:lnTo>
                  <a:lnTo>
                    <a:pt x="211150" y="43815"/>
                  </a:lnTo>
                  <a:lnTo>
                    <a:pt x="238671" y="43815"/>
                  </a:lnTo>
                  <a:lnTo>
                    <a:pt x="238671" y="74358"/>
                  </a:lnTo>
                  <a:lnTo>
                    <a:pt x="257975" y="74358"/>
                  </a:lnTo>
                  <a:lnTo>
                    <a:pt x="257975" y="1651"/>
                  </a:lnTo>
                  <a:close/>
                </a:path>
                <a:path w="1201420" h="93979">
                  <a:moveTo>
                    <a:pt x="341807" y="1651"/>
                  </a:moveTo>
                  <a:lnTo>
                    <a:pt x="322516" y="1651"/>
                  </a:lnTo>
                  <a:lnTo>
                    <a:pt x="322516" y="28282"/>
                  </a:lnTo>
                  <a:lnTo>
                    <a:pt x="294995" y="28282"/>
                  </a:lnTo>
                  <a:lnTo>
                    <a:pt x="294995" y="1651"/>
                  </a:lnTo>
                  <a:lnTo>
                    <a:pt x="275742" y="1651"/>
                  </a:lnTo>
                  <a:lnTo>
                    <a:pt x="275742" y="74358"/>
                  </a:lnTo>
                  <a:lnTo>
                    <a:pt x="294995" y="74358"/>
                  </a:lnTo>
                  <a:lnTo>
                    <a:pt x="294995" y="43815"/>
                  </a:lnTo>
                  <a:lnTo>
                    <a:pt x="322516" y="43815"/>
                  </a:lnTo>
                  <a:lnTo>
                    <a:pt x="322516" y="74358"/>
                  </a:lnTo>
                  <a:lnTo>
                    <a:pt x="341807" y="74358"/>
                  </a:lnTo>
                  <a:lnTo>
                    <a:pt x="341807" y="1651"/>
                  </a:lnTo>
                  <a:close/>
                </a:path>
                <a:path w="1201420" h="93979">
                  <a:moveTo>
                    <a:pt x="429260" y="48323"/>
                  </a:moveTo>
                  <a:lnTo>
                    <a:pt x="427875" y="44069"/>
                  </a:lnTo>
                  <a:lnTo>
                    <a:pt x="427570" y="43675"/>
                  </a:lnTo>
                  <a:lnTo>
                    <a:pt x="422351" y="36855"/>
                  </a:lnTo>
                  <a:lnTo>
                    <a:pt x="418985" y="34518"/>
                  </a:lnTo>
                  <a:lnTo>
                    <a:pt x="410997" y="32372"/>
                  </a:lnTo>
                  <a:lnTo>
                    <a:pt x="409473" y="32232"/>
                  </a:lnTo>
                  <a:lnTo>
                    <a:pt x="409473" y="49339"/>
                  </a:lnTo>
                  <a:lnTo>
                    <a:pt x="409473" y="56146"/>
                  </a:lnTo>
                  <a:lnTo>
                    <a:pt x="408432" y="58508"/>
                  </a:lnTo>
                  <a:lnTo>
                    <a:pt x="404228" y="61442"/>
                  </a:lnTo>
                  <a:lnTo>
                    <a:pt x="400850" y="62166"/>
                  </a:lnTo>
                  <a:lnTo>
                    <a:pt x="378333" y="62166"/>
                  </a:lnTo>
                  <a:lnTo>
                    <a:pt x="378333" y="43675"/>
                  </a:lnTo>
                  <a:lnTo>
                    <a:pt x="397814" y="43675"/>
                  </a:lnTo>
                  <a:lnTo>
                    <a:pt x="402691" y="44323"/>
                  </a:lnTo>
                  <a:lnTo>
                    <a:pt x="408114" y="46926"/>
                  </a:lnTo>
                  <a:lnTo>
                    <a:pt x="409473" y="49339"/>
                  </a:lnTo>
                  <a:lnTo>
                    <a:pt x="409473" y="32232"/>
                  </a:lnTo>
                  <a:lnTo>
                    <a:pt x="405206" y="31838"/>
                  </a:lnTo>
                  <a:lnTo>
                    <a:pt x="378333" y="31838"/>
                  </a:lnTo>
                  <a:lnTo>
                    <a:pt x="378333" y="1651"/>
                  </a:lnTo>
                  <a:lnTo>
                    <a:pt x="359092" y="1651"/>
                  </a:lnTo>
                  <a:lnTo>
                    <a:pt x="359092" y="74345"/>
                  </a:lnTo>
                  <a:lnTo>
                    <a:pt x="409905" y="74345"/>
                  </a:lnTo>
                  <a:lnTo>
                    <a:pt x="417156" y="72580"/>
                  </a:lnTo>
                  <a:lnTo>
                    <a:pt x="426834" y="65506"/>
                  </a:lnTo>
                  <a:lnTo>
                    <a:pt x="428358" y="62166"/>
                  </a:lnTo>
                  <a:lnTo>
                    <a:pt x="429260" y="60223"/>
                  </a:lnTo>
                  <a:lnTo>
                    <a:pt x="429260" y="48323"/>
                  </a:lnTo>
                  <a:close/>
                </a:path>
                <a:path w="1201420" h="93979">
                  <a:moveTo>
                    <a:pt x="459447" y="1651"/>
                  </a:moveTo>
                  <a:lnTo>
                    <a:pt x="440220" y="1651"/>
                  </a:lnTo>
                  <a:lnTo>
                    <a:pt x="440220" y="74358"/>
                  </a:lnTo>
                  <a:lnTo>
                    <a:pt x="459447" y="74358"/>
                  </a:lnTo>
                  <a:lnTo>
                    <a:pt x="459447" y="1651"/>
                  </a:lnTo>
                  <a:close/>
                </a:path>
                <a:path w="1201420" h="93979">
                  <a:moveTo>
                    <a:pt x="562254" y="1651"/>
                  </a:moveTo>
                  <a:lnTo>
                    <a:pt x="538492" y="1651"/>
                  </a:lnTo>
                  <a:lnTo>
                    <a:pt x="520293" y="52311"/>
                  </a:lnTo>
                  <a:lnTo>
                    <a:pt x="502208" y="1651"/>
                  </a:lnTo>
                  <a:lnTo>
                    <a:pt x="478383" y="1651"/>
                  </a:lnTo>
                  <a:lnTo>
                    <a:pt x="478383" y="74358"/>
                  </a:lnTo>
                  <a:lnTo>
                    <a:pt x="494817" y="74358"/>
                  </a:lnTo>
                  <a:lnTo>
                    <a:pt x="494817" y="26504"/>
                  </a:lnTo>
                  <a:lnTo>
                    <a:pt x="511733" y="74358"/>
                  </a:lnTo>
                  <a:lnTo>
                    <a:pt x="528154" y="74358"/>
                  </a:lnTo>
                  <a:lnTo>
                    <a:pt x="545884" y="26504"/>
                  </a:lnTo>
                  <a:lnTo>
                    <a:pt x="545884" y="74358"/>
                  </a:lnTo>
                  <a:lnTo>
                    <a:pt x="562254" y="74358"/>
                  </a:lnTo>
                  <a:lnTo>
                    <a:pt x="562254" y="1651"/>
                  </a:lnTo>
                  <a:close/>
                </a:path>
                <a:path w="1201420" h="93979">
                  <a:moveTo>
                    <a:pt x="681316" y="58610"/>
                  </a:moveTo>
                  <a:lnTo>
                    <a:pt x="673519" y="58610"/>
                  </a:lnTo>
                  <a:lnTo>
                    <a:pt x="673519" y="17475"/>
                  </a:lnTo>
                  <a:lnTo>
                    <a:pt x="673519" y="1663"/>
                  </a:lnTo>
                  <a:lnTo>
                    <a:pt x="654558" y="1663"/>
                  </a:lnTo>
                  <a:lnTo>
                    <a:pt x="654558" y="17475"/>
                  </a:lnTo>
                  <a:lnTo>
                    <a:pt x="654481" y="58610"/>
                  </a:lnTo>
                  <a:lnTo>
                    <a:pt x="621690" y="58610"/>
                  </a:lnTo>
                  <a:lnTo>
                    <a:pt x="625449" y="51904"/>
                  </a:lnTo>
                  <a:lnTo>
                    <a:pt x="628294" y="42811"/>
                  </a:lnTo>
                  <a:lnTo>
                    <a:pt x="630237" y="31343"/>
                  </a:lnTo>
                  <a:lnTo>
                    <a:pt x="631278" y="17475"/>
                  </a:lnTo>
                  <a:lnTo>
                    <a:pt x="654558" y="17475"/>
                  </a:lnTo>
                  <a:lnTo>
                    <a:pt x="654558" y="1663"/>
                  </a:lnTo>
                  <a:lnTo>
                    <a:pt x="614845" y="1663"/>
                  </a:lnTo>
                  <a:lnTo>
                    <a:pt x="614375" y="14719"/>
                  </a:lnTo>
                  <a:lnTo>
                    <a:pt x="613587" y="25717"/>
                  </a:lnTo>
                  <a:lnTo>
                    <a:pt x="602869" y="58610"/>
                  </a:lnTo>
                  <a:lnTo>
                    <a:pt x="594982" y="58610"/>
                  </a:lnTo>
                  <a:lnTo>
                    <a:pt x="594982" y="93535"/>
                  </a:lnTo>
                  <a:lnTo>
                    <a:pt x="610603" y="93535"/>
                  </a:lnTo>
                  <a:lnTo>
                    <a:pt x="610603" y="74358"/>
                  </a:lnTo>
                  <a:lnTo>
                    <a:pt x="665645" y="74358"/>
                  </a:lnTo>
                  <a:lnTo>
                    <a:pt x="665645" y="93535"/>
                  </a:lnTo>
                  <a:lnTo>
                    <a:pt x="681316" y="93535"/>
                  </a:lnTo>
                  <a:lnTo>
                    <a:pt x="681316" y="74358"/>
                  </a:lnTo>
                  <a:lnTo>
                    <a:pt x="681316" y="58610"/>
                  </a:lnTo>
                  <a:close/>
                </a:path>
                <a:path w="1201420" h="93979">
                  <a:moveTo>
                    <a:pt x="764527" y="38011"/>
                  </a:moveTo>
                  <a:lnTo>
                    <a:pt x="758012" y="15684"/>
                  </a:lnTo>
                  <a:lnTo>
                    <a:pt x="754011" y="10731"/>
                  </a:lnTo>
                  <a:lnTo>
                    <a:pt x="748372" y="6032"/>
                  </a:lnTo>
                  <a:lnTo>
                    <a:pt x="744728" y="4127"/>
                  </a:lnTo>
                  <a:lnTo>
                    <a:pt x="744728" y="30594"/>
                  </a:lnTo>
                  <a:lnTo>
                    <a:pt x="744728" y="45339"/>
                  </a:lnTo>
                  <a:lnTo>
                    <a:pt x="743077" y="50749"/>
                  </a:lnTo>
                  <a:lnTo>
                    <a:pt x="736269" y="58407"/>
                  </a:lnTo>
                  <a:lnTo>
                    <a:pt x="732066" y="60325"/>
                  </a:lnTo>
                  <a:lnTo>
                    <a:pt x="722020" y="60325"/>
                  </a:lnTo>
                  <a:lnTo>
                    <a:pt x="717804" y="58407"/>
                  </a:lnTo>
                  <a:lnTo>
                    <a:pt x="710958" y="50749"/>
                  </a:lnTo>
                  <a:lnTo>
                    <a:pt x="709282" y="45339"/>
                  </a:lnTo>
                  <a:lnTo>
                    <a:pt x="709307" y="30594"/>
                  </a:lnTo>
                  <a:lnTo>
                    <a:pt x="710958" y="25273"/>
                  </a:lnTo>
                  <a:lnTo>
                    <a:pt x="717804" y="17614"/>
                  </a:lnTo>
                  <a:lnTo>
                    <a:pt x="722020" y="15684"/>
                  </a:lnTo>
                  <a:lnTo>
                    <a:pt x="732066" y="15684"/>
                  </a:lnTo>
                  <a:lnTo>
                    <a:pt x="736269" y="17614"/>
                  </a:lnTo>
                  <a:lnTo>
                    <a:pt x="743077" y="25273"/>
                  </a:lnTo>
                  <a:lnTo>
                    <a:pt x="744728" y="30594"/>
                  </a:lnTo>
                  <a:lnTo>
                    <a:pt x="744728" y="4127"/>
                  </a:lnTo>
                  <a:lnTo>
                    <a:pt x="741984" y="2692"/>
                  </a:lnTo>
                  <a:lnTo>
                    <a:pt x="734847" y="673"/>
                  </a:lnTo>
                  <a:lnTo>
                    <a:pt x="726973" y="12"/>
                  </a:lnTo>
                  <a:lnTo>
                    <a:pt x="719848" y="12"/>
                  </a:lnTo>
                  <a:lnTo>
                    <a:pt x="689673" y="29972"/>
                  </a:lnTo>
                  <a:lnTo>
                    <a:pt x="689597" y="45694"/>
                  </a:lnTo>
                  <a:lnTo>
                    <a:pt x="691095" y="52425"/>
                  </a:lnTo>
                  <a:lnTo>
                    <a:pt x="697395" y="64058"/>
                  </a:lnTo>
                  <a:lnTo>
                    <a:pt x="702005" y="68465"/>
                  </a:lnTo>
                  <a:lnTo>
                    <a:pt x="714095" y="74498"/>
                  </a:lnTo>
                  <a:lnTo>
                    <a:pt x="720445" y="75996"/>
                  </a:lnTo>
                  <a:lnTo>
                    <a:pt x="727113" y="75996"/>
                  </a:lnTo>
                  <a:lnTo>
                    <a:pt x="761898" y="52882"/>
                  </a:lnTo>
                  <a:lnTo>
                    <a:pt x="763879" y="45694"/>
                  </a:lnTo>
                  <a:lnTo>
                    <a:pt x="764527" y="38011"/>
                  </a:lnTo>
                  <a:close/>
                </a:path>
                <a:path w="1201420" h="93979">
                  <a:moveTo>
                    <a:pt x="846099" y="74358"/>
                  </a:moveTo>
                  <a:lnTo>
                    <a:pt x="819188" y="36080"/>
                  </a:lnTo>
                  <a:lnTo>
                    <a:pt x="843838" y="1651"/>
                  </a:lnTo>
                  <a:lnTo>
                    <a:pt x="821245" y="1651"/>
                  </a:lnTo>
                  <a:lnTo>
                    <a:pt x="807681" y="21653"/>
                  </a:lnTo>
                  <a:lnTo>
                    <a:pt x="794829" y="1651"/>
                  </a:lnTo>
                  <a:lnTo>
                    <a:pt x="771334" y="1651"/>
                  </a:lnTo>
                  <a:lnTo>
                    <a:pt x="796455" y="36918"/>
                  </a:lnTo>
                  <a:lnTo>
                    <a:pt x="770242" y="74358"/>
                  </a:lnTo>
                  <a:lnTo>
                    <a:pt x="792759" y="74358"/>
                  </a:lnTo>
                  <a:lnTo>
                    <a:pt x="807681" y="51841"/>
                  </a:lnTo>
                  <a:lnTo>
                    <a:pt x="822477" y="74358"/>
                  </a:lnTo>
                  <a:lnTo>
                    <a:pt x="846099" y="74358"/>
                  </a:lnTo>
                  <a:close/>
                </a:path>
                <a:path w="1201420" h="93979">
                  <a:moveTo>
                    <a:pt x="927735" y="38011"/>
                  </a:moveTo>
                  <a:lnTo>
                    <a:pt x="921207" y="15684"/>
                  </a:lnTo>
                  <a:lnTo>
                    <a:pt x="917206" y="10731"/>
                  </a:lnTo>
                  <a:lnTo>
                    <a:pt x="911567" y="6032"/>
                  </a:lnTo>
                  <a:lnTo>
                    <a:pt x="907923" y="4127"/>
                  </a:lnTo>
                  <a:lnTo>
                    <a:pt x="907923" y="30594"/>
                  </a:lnTo>
                  <a:lnTo>
                    <a:pt x="907923" y="45339"/>
                  </a:lnTo>
                  <a:lnTo>
                    <a:pt x="906272" y="50749"/>
                  </a:lnTo>
                  <a:lnTo>
                    <a:pt x="899464" y="58407"/>
                  </a:lnTo>
                  <a:lnTo>
                    <a:pt x="895261" y="60325"/>
                  </a:lnTo>
                  <a:lnTo>
                    <a:pt x="885215" y="60325"/>
                  </a:lnTo>
                  <a:lnTo>
                    <a:pt x="880999" y="58407"/>
                  </a:lnTo>
                  <a:lnTo>
                    <a:pt x="874153" y="50749"/>
                  </a:lnTo>
                  <a:lnTo>
                    <a:pt x="872477" y="45339"/>
                  </a:lnTo>
                  <a:lnTo>
                    <a:pt x="872502" y="30594"/>
                  </a:lnTo>
                  <a:lnTo>
                    <a:pt x="874153" y="25273"/>
                  </a:lnTo>
                  <a:lnTo>
                    <a:pt x="880999" y="17614"/>
                  </a:lnTo>
                  <a:lnTo>
                    <a:pt x="885215" y="15684"/>
                  </a:lnTo>
                  <a:lnTo>
                    <a:pt x="895261" y="15684"/>
                  </a:lnTo>
                  <a:lnTo>
                    <a:pt x="899464" y="17614"/>
                  </a:lnTo>
                  <a:lnTo>
                    <a:pt x="906272" y="25273"/>
                  </a:lnTo>
                  <a:lnTo>
                    <a:pt x="907923" y="30594"/>
                  </a:lnTo>
                  <a:lnTo>
                    <a:pt x="907923" y="4127"/>
                  </a:lnTo>
                  <a:lnTo>
                    <a:pt x="905179" y="2692"/>
                  </a:lnTo>
                  <a:lnTo>
                    <a:pt x="898055" y="673"/>
                  </a:lnTo>
                  <a:lnTo>
                    <a:pt x="890168" y="12"/>
                  </a:lnTo>
                  <a:lnTo>
                    <a:pt x="883043" y="12"/>
                  </a:lnTo>
                  <a:lnTo>
                    <a:pt x="852881" y="29972"/>
                  </a:lnTo>
                  <a:lnTo>
                    <a:pt x="852805" y="45694"/>
                  </a:lnTo>
                  <a:lnTo>
                    <a:pt x="854290" y="52425"/>
                  </a:lnTo>
                  <a:lnTo>
                    <a:pt x="860590" y="64058"/>
                  </a:lnTo>
                  <a:lnTo>
                    <a:pt x="865200" y="68465"/>
                  </a:lnTo>
                  <a:lnTo>
                    <a:pt x="877290" y="74498"/>
                  </a:lnTo>
                  <a:lnTo>
                    <a:pt x="883640" y="75996"/>
                  </a:lnTo>
                  <a:lnTo>
                    <a:pt x="890295" y="75996"/>
                  </a:lnTo>
                  <a:lnTo>
                    <a:pt x="925093" y="52882"/>
                  </a:lnTo>
                  <a:lnTo>
                    <a:pt x="927087" y="45694"/>
                  </a:lnTo>
                  <a:lnTo>
                    <a:pt x="927735" y="38011"/>
                  </a:lnTo>
                  <a:close/>
                </a:path>
                <a:path w="1201420" h="93979">
                  <a:moveTo>
                    <a:pt x="1018463" y="58610"/>
                  </a:moveTo>
                  <a:lnTo>
                    <a:pt x="1010653" y="58610"/>
                  </a:lnTo>
                  <a:lnTo>
                    <a:pt x="1010653" y="17475"/>
                  </a:lnTo>
                  <a:lnTo>
                    <a:pt x="1010653" y="1663"/>
                  </a:lnTo>
                  <a:lnTo>
                    <a:pt x="991692" y="1663"/>
                  </a:lnTo>
                  <a:lnTo>
                    <a:pt x="991692" y="17475"/>
                  </a:lnTo>
                  <a:lnTo>
                    <a:pt x="991628" y="58610"/>
                  </a:lnTo>
                  <a:lnTo>
                    <a:pt x="958837" y="58610"/>
                  </a:lnTo>
                  <a:lnTo>
                    <a:pt x="962583" y="51904"/>
                  </a:lnTo>
                  <a:lnTo>
                    <a:pt x="965441" y="42811"/>
                  </a:lnTo>
                  <a:lnTo>
                    <a:pt x="967384" y="31343"/>
                  </a:lnTo>
                  <a:lnTo>
                    <a:pt x="968413" y="17475"/>
                  </a:lnTo>
                  <a:lnTo>
                    <a:pt x="991692" y="17475"/>
                  </a:lnTo>
                  <a:lnTo>
                    <a:pt x="991692" y="1663"/>
                  </a:lnTo>
                  <a:lnTo>
                    <a:pt x="951992" y="1663"/>
                  </a:lnTo>
                  <a:lnTo>
                    <a:pt x="951522" y="14719"/>
                  </a:lnTo>
                  <a:lnTo>
                    <a:pt x="950734" y="25717"/>
                  </a:lnTo>
                  <a:lnTo>
                    <a:pt x="940015" y="58610"/>
                  </a:lnTo>
                  <a:lnTo>
                    <a:pt x="932129" y="58610"/>
                  </a:lnTo>
                  <a:lnTo>
                    <a:pt x="932129" y="93535"/>
                  </a:lnTo>
                  <a:lnTo>
                    <a:pt x="947750" y="93535"/>
                  </a:lnTo>
                  <a:lnTo>
                    <a:pt x="947750" y="74358"/>
                  </a:lnTo>
                  <a:lnTo>
                    <a:pt x="1002792" y="74358"/>
                  </a:lnTo>
                  <a:lnTo>
                    <a:pt x="1002792" y="93535"/>
                  </a:lnTo>
                  <a:lnTo>
                    <a:pt x="1018463" y="93535"/>
                  </a:lnTo>
                  <a:lnTo>
                    <a:pt x="1018463" y="74358"/>
                  </a:lnTo>
                  <a:lnTo>
                    <a:pt x="1018463" y="58610"/>
                  </a:lnTo>
                  <a:close/>
                </a:path>
                <a:path w="1201420" h="93979">
                  <a:moveTo>
                    <a:pt x="1101674" y="38011"/>
                  </a:moveTo>
                  <a:lnTo>
                    <a:pt x="1095159" y="15684"/>
                  </a:lnTo>
                  <a:lnTo>
                    <a:pt x="1091158" y="10731"/>
                  </a:lnTo>
                  <a:lnTo>
                    <a:pt x="1085519" y="6032"/>
                  </a:lnTo>
                  <a:lnTo>
                    <a:pt x="1081874" y="4127"/>
                  </a:lnTo>
                  <a:lnTo>
                    <a:pt x="1081874" y="30594"/>
                  </a:lnTo>
                  <a:lnTo>
                    <a:pt x="1081874" y="45339"/>
                  </a:lnTo>
                  <a:lnTo>
                    <a:pt x="1080211" y="50749"/>
                  </a:lnTo>
                  <a:lnTo>
                    <a:pt x="1073416" y="58407"/>
                  </a:lnTo>
                  <a:lnTo>
                    <a:pt x="1069213" y="60325"/>
                  </a:lnTo>
                  <a:lnTo>
                    <a:pt x="1059167" y="60325"/>
                  </a:lnTo>
                  <a:lnTo>
                    <a:pt x="1054950" y="58407"/>
                  </a:lnTo>
                  <a:lnTo>
                    <a:pt x="1048105" y="50749"/>
                  </a:lnTo>
                  <a:lnTo>
                    <a:pt x="1046429" y="45339"/>
                  </a:lnTo>
                  <a:lnTo>
                    <a:pt x="1046454" y="30594"/>
                  </a:lnTo>
                  <a:lnTo>
                    <a:pt x="1048105" y="25273"/>
                  </a:lnTo>
                  <a:lnTo>
                    <a:pt x="1054950" y="17614"/>
                  </a:lnTo>
                  <a:lnTo>
                    <a:pt x="1059167" y="15684"/>
                  </a:lnTo>
                  <a:lnTo>
                    <a:pt x="1069213" y="15684"/>
                  </a:lnTo>
                  <a:lnTo>
                    <a:pt x="1073416" y="17614"/>
                  </a:lnTo>
                  <a:lnTo>
                    <a:pt x="1080211" y="25273"/>
                  </a:lnTo>
                  <a:lnTo>
                    <a:pt x="1081874" y="30594"/>
                  </a:lnTo>
                  <a:lnTo>
                    <a:pt x="1081874" y="4127"/>
                  </a:lnTo>
                  <a:lnTo>
                    <a:pt x="1079131" y="2692"/>
                  </a:lnTo>
                  <a:lnTo>
                    <a:pt x="1071994" y="673"/>
                  </a:lnTo>
                  <a:lnTo>
                    <a:pt x="1064120" y="12"/>
                  </a:lnTo>
                  <a:lnTo>
                    <a:pt x="1056995" y="12"/>
                  </a:lnTo>
                  <a:lnTo>
                    <a:pt x="1026820" y="29972"/>
                  </a:lnTo>
                  <a:lnTo>
                    <a:pt x="1026744" y="45694"/>
                  </a:lnTo>
                  <a:lnTo>
                    <a:pt x="1028242" y="52425"/>
                  </a:lnTo>
                  <a:lnTo>
                    <a:pt x="1034542" y="64058"/>
                  </a:lnTo>
                  <a:lnTo>
                    <a:pt x="1039139" y="68465"/>
                  </a:lnTo>
                  <a:lnTo>
                    <a:pt x="1051242" y="74498"/>
                  </a:lnTo>
                  <a:lnTo>
                    <a:pt x="1057592" y="75996"/>
                  </a:lnTo>
                  <a:lnTo>
                    <a:pt x="1064260" y="75996"/>
                  </a:lnTo>
                  <a:lnTo>
                    <a:pt x="1099032" y="52882"/>
                  </a:lnTo>
                  <a:lnTo>
                    <a:pt x="1101026" y="45694"/>
                  </a:lnTo>
                  <a:lnTo>
                    <a:pt x="1101674" y="38011"/>
                  </a:lnTo>
                  <a:close/>
                </a:path>
                <a:path w="1201420" h="93979">
                  <a:moveTo>
                    <a:pt x="1201039" y="1651"/>
                  </a:moveTo>
                  <a:lnTo>
                    <a:pt x="1177277" y="1651"/>
                  </a:lnTo>
                  <a:lnTo>
                    <a:pt x="1159065" y="52311"/>
                  </a:lnTo>
                  <a:lnTo>
                    <a:pt x="1140993" y="1651"/>
                  </a:lnTo>
                  <a:lnTo>
                    <a:pt x="1117168" y="1651"/>
                  </a:lnTo>
                  <a:lnTo>
                    <a:pt x="1117168" y="74358"/>
                  </a:lnTo>
                  <a:lnTo>
                    <a:pt x="1133602" y="74358"/>
                  </a:lnTo>
                  <a:lnTo>
                    <a:pt x="1133602" y="26504"/>
                  </a:lnTo>
                  <a:lnTo>
                    <a:pt x="1150505" y="74358"/>
                  </a:lnTo>
                  <a:lnTo>
                    <a:pt x="1166939" y="74358"/>
                  </a:lnTo>
                  <a:lnTo>
                    <a:pt x="1184668" y="26504"/>
                  </a:lnTo>
                  <a:lnTo>
                    <a:pt x="1184668" y="74358"/>
                  </a:lnTo>
                  <a:lnTo>
                    <a:pt x="1201039" y="74358"/>
                  </a:lnTo>
                  <a:lnTo>
                    <a:pt x="1201039" y="1651"/>
                  </a:lnTo>
                  <a:close/>
                </a:path>
              </a:pathLst>
            </a:custGeom>
            <a:solidFill>
              <a:srgbClr val="F1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/>
          <p:nvPr/>
        </p:nvSpPr>
        <p:spPr>
          <a:xfrm>
            <a:off x="518467" y="4638405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2110" y="0"/>
                </a:moveTo>
                <a:lnTo>
                  <a:pt x="12573" y="0"/>
                </a:lnTo>
                <a:lnTo>
                  <a:pt x="8509" y="1689"/>
                </a:lnTo>
                <a:lnTo>
                  <a:pt x="1701" y="8445"/>
                </a:lnTo>
                <a:lnTo>
                  <a:pt x="0" y="12522"/>
                </a:lnTo>
                <a:lnTo>
                  <a:pt x="0" y="17322"/>
                </a:lnTo>
                <a:lnTo>
                  <a:pt x="0" y="22110"/>
                </a:lnTo>
                <a:lnTo>
                  <a:pt x="1701" y="26200"/>
                </a:lnTo>
                <a:lnTo>
                  <a:pt x="8509" y="33007"/>
                </a:lnTo>
                <a:lnTo>
                  <a:pt x="12573" y="34709"/>
                </a:lnTo>
                <a:lnTo>
                  <a:pt x="22110" y="34709"/>
                </a:lnTo>
                <a:lnTo>
                  <a:pt x="26200" y="33007"/>
                </a:lnTo>
                <a:lnTo>
                  <a:pt x="33020" y="26200"/>
                </a:lnTo>
                <a:lnTo>
                  <a:pt x="34709" y="22110"/>
                </a:lnTo>
                <a:lnTo>
                  <a:pt x="34709" y="12522"/>
                </a:lnTo>
                <a:lnTo>
                  <a:pt x="33020" y="8445"/>
                </a:lnTo>
                <a:lnTo>
                  <a:pt x="26200" y="1689"/>
                </a:lnTo>
                <a:lnTo>
                  <a:pt x="22110" y="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5" name="object 95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695013" y="4602112"/>
            <a:ext cx="3005413" cy="130628"/>
          </a:xfrm>
          <a:prstGeom prst="rect">
            <a:avLst/>
          </a:prstGeom>
        </p:spPr>
      </p:pic>
      <p:grpSp>
        <p:nvGrpSpPr>
          <p:cNvPr id="96" name="object 96"/>
          <p:cNvGrpSpPr/>
          <p:nvPr/>
        </p:nvGrpSpPr>
        <p:grpSpPr>
          <a:xfrm>
            <a:off x="693911" y="4798221"/>
            <a:ext cx="934719" cy="102235"/>
            <a:chOff x="693911" y="4798221"/>
            <a:chExt cx="934719" cy="102235"/>
          </a:xfrm>
        </p:grpSpPr>
        <p:pic>
          <p:nvPicPr>
            <p:cNvPr id="97" name="object 9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93911" y="4798221"/>
              <a:ext cx="432790" cy="102212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167752" y="4798221"/>
              <a:ext cx="460587" cy="94962"/>
            </a:xfrm>
            <a:prstGeom prst="rect">
              <a:avLst/>
            </a:prstGeom>
          </p:spPr>
        </p:pic>
      </p:grpSp>
      <p:sp>
        <p:nvSpPr>
          <p:cNvPr id="99" name="object 99"/>
          <p:cNvSpPr/>
          <p:nvPr/>
        </p:nvSpPr>
        <p:spPr>
          <a:xfrm>
            <a:off x="518467" y="5034648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2110" y="0"/>
                </a:moveTo>
                <a:lnTo>
                  <a:pt x="12573" y="0"/>
                </a:lnTo>
                <a:lnTo>
                  <a:pt x="8509" y="1689"/>
                </a:lnTo>
                <a:lnTo>
                  <a:pt x="1701" y="8445"/>
                </a:lnTo>
                <a:lnTo>
                  <a:pt x="0" y="12522"/>
                </a:lnTo>
                <a:lnTo>
                  <a:pt x="0" y="17322"/>
                </a:lnTo>
                <a:lnTo>
                  <a:pt x="0" y="22110"/>
                </a:lnTo>
                <a:lnTo>
                  <a:pt x="1701" y="26200"/>
                </a:lnTo>
                <a:lnTo>
                  <a:pt x="8509" y="33007"/>
                </a:lnTo>
                <a:lnTo>
                  <a:pt x="12573" y="34709"/>
                </a:lnTo>
                <a:lnTo>
                  <a:pt x="22110" y="34709"/>
                </a:lnTo>
                <a:lnTo>
                  <a:pt x="26200" y="33007"/>
                </a:lnTo>
                <a:lnTo>
                  <a:pt x="33020" y="26200"/>
                </a:lnTo>
                <a:lnTo>
                  <a:pt x="34709" y="22110"/>
                </a:lnTo>
                <a:lnTo>
                  <a:pt x="34709" y="12522"/>
                </a:lnTo>
                <a:lnTo>
                  <a:pt x="33020" y="8445"/>
                </a:lnTo>
                <a:lnTo>
                  <a:pt x="26200" y="1689"/>
                </a:lnTo>
                <a:lnTo>
                  <a:pt x="22110" y="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0" name="object 100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683902" y="4999054"/>
            <a:ext cx="2581767" cy="294533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510631" y="5543979"/>
            <a:ext cx="2900137" cy="130356"/>
          </a:xfrm>
          <a:prstGeom prst="rect">
            <a:avLst/>
          </a:prstGeom>
        </p:spPr>
      </p:pic>
      <p:sp>
        <p:nvSpPr>
          <p:cNvPr id="102" name="object 102"/>
          <p:cNvSpPr/>
          <p:nvPr/>
        </p:nvSpPr>
        <p:spPr>
          <a:xfrm>
            <a:off x="518467" y="5773790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2110" y="0"/>
                </a:moveTo>
                <a:lnTo>
                  <a:pt x="12573" y="0"/>
                </a:lnTo>
                <a:lnTo>
                  <a:pt x="8509" y="1689"/>
                </a:lnTo>
                <a:lnTo>
                  <a:pt x="1701" y="8445"/>
                </a:lnTo>
                <a:lnTo>
                  <a:pt x="0" y="12522"/>
                </a:lnTo>
                <a:lnTo>
                  <a:pt x="0" y="17322"/>
                </a:lnTo>
                <a:lnTo>
                  <a:pt x="0" y="22110"/>
                </a:lnTo>
                <a:lnTo>
                  <a:pt x="1701" y="26200"/>
                </a:lnTo>
                <a:lnTo>
                  <a:pt x="8509" y="33007"/>
                </a:lnTo>
                <a:lnTo>
                  <a:pt x="12573" y="34709"/>
                </a:lnTo>
                <a:lnTo>
                  <a:pt x="22110" y="34709"/>
                </a:lnTo>
                <a:lnTo>
                  <a:pt x="26200" y="33007"/>
                </a:lnTo>
                <a:lnTo>
                  <a:pt x="33020" y="26200"/>
                </a:lnTo>
                <a:lnTo>
                  <a:pt x="34709" y="22110"/>
                </a:lnTo>
                <a:lnTo>
                  <a:pt x="34709" y="12522"/>
                </a:lnTo>
                <a:lnTo>
                  <a:pt x="33020" y="8445"/>
                </a:lnTo>
                <a:lnTo>
                  <a:pt x="26200" y="1689"/>
                </a:lnTo>
                <a:lnTo>
                  <a:pt x="22110" y="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3" name="object 103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695013" y="5738187"/>
            <a:ext cx="3654896" cy="129942"/>
          </a:xfrm>
          <a:prstGeom prst="rect">
            <a:avLst/>
          </a:prstGeom>
        </p:spPr>
      </p:pic>
      <p:sp>
        <p:nvSpPr>
          <p:cNvPr id="104" name="object 104"/>
          <p:cNvSpPr/>
          <p:nvPr/>
        </p:nvSpPr>
        <p:spPr>
          <a:xfrm>
            <a:off x="518467" y="5991724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2110" y="0"/>
                </a:moveTo>
                <a:lnTo>
                  <a:pt x="12573" y="0"/>
                </a:lnTo>
                <a:lnTo>
                  <a:pt x="8509" y="1689"/>
                </a:lnTo>
                <a:lnTo>
                  <a:pt x="1701" y="8445"/>
                </a:lnTo>
                <a:lnTo>
                  <a:pt x="0" y="12522"/>
                </a:lnTo>
                <a:lnTo>
                  <a:pt x="0" y="17322"/>
                </a:lnTo>
                <a:lnTo>
                  <a:pt x="0" y="22110"/>
                </a:lnTo>
                <a:lnTo>
                  <a:pt x="1701" y="26200"/>
                </a:lnTo>
                <a:lnTo>
                  <a:pt x="8509" y="33007"/>
                </a:lnTo>
                <a:lnTo>
                  <a:pt x="12573" y="34709"/>
                </a:lnTo>
                <a:lnTo>
                  <a:pt x="22110" y="34709"/>
                </a:lnTo>
                <a:lnTo>
                  <a:pt x="26200" y="33007"/>
                </a:lnTo>
                <a:lnTo>
                  <a:pt x="33020" y="26200"/>
                </a:lnTo>
                <a:lnTo>
                  <a:pt x="34709" y="22110"/>
                </a:lnTo>
                <a:lnTo>
                  <a:pt x="34709" y="12522"/>
                </a:lnTo>
                <a:lnTo>
                  <a:pt x="33020" y="8445"/>
                </a:lnTo>
                <a:lnTo>
                  <a:pt x="26200" y="1689"/>
                </a:lnTo>
                <a:lnTo>
                  <a:pt x="22110" y="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5" name="object 105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685973" y="5955431"/>
            <a:ext cx="4081216" cy="132269"/>
          </a:xfrm>
          <a:prstGeom prst="rect">
            <a:avLst/>
          </a:prstGeom>
        </p:spPr>
      </p:pic>
      <p:sp>
        <p:nvSpPr>
          <p:cNvPr id="106" name="object 106"/>
          <p:cNvSpPr/>
          <p:nvPr/>
        </p:nvSpPr>
        <p:spPr>
          <a:xfrm>
            <a:off x="518467" y="6209658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2110" y="0"/>
                </a:moveTo>
                <a:lnTo>
                  <a:pt x="12573" y="0"/>
                </a:lnTo>
                <a:lnTo>
                  <a:pt x="8509" y="1689"/>
                </a:lnTo>
                <a:lnTo>
                  <a:pt x="1701" y="8445"/>
                </a:lnTo>
                <a:lnTo>
                  <a:pt x="0" y="12522"/>
                </a:lnTo>
                <a:lnTo>
                  <a:pt x="0" y="17322"/>
                </a:lnTo>
                <a:lnTo>
                  <a:pt x="0" y="22110"/>
                </a:lnTo>
                <a:lnTo>
                  <a:pt x="1701" y="26200"/>
                </a:lnTo>
                <a:lnTo>
                  <a:pt x="8509" y="33007"/>
                </a:lnTo>
                <a:lnTo>
                  <a:pt x="12573" y="34709"/>
                </a:lnTo>
                <a:lnTo>
                  <a:pt x="22110" y="34709"/>
                </a:lnTo>
                <a:lnTo>
                  <a:pt x="26200" y="33007"/>
                </a:lnTo>
                <a:lnTo>
                  <a:pt x="33020" y="26200"/>
                </a:lnTo>
                <a:lnTo>
                  <a:pt x="34709" y="22110"/>
                </a:lnTo>
                <a:lnTo>
                  <a:pt x="34709" y="12522"/>
                </a:lnTo>
                <a:lnTo>
                  <a:pt x="33020" y="8445"/>
                </a:lnTo>
                <a:lnTo>
                  <a:pt x="26200" y="1689"/>
                </a:lnTo>
                <a:lnTo>
                  <a:pt x="22110" y="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7" name="object 107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684745" y="6175767"/>
            <a:ext cx="4098434" cy="129867"/>
          </a:xfrm>
          <a:prstGeom prst="rect">
            <a:avLst/>
          </a:prstGeom>
        </p:spPr>
      </p:pic>
      <p:grpSp>
        <p:nvGrpSpPr>
          <p:cNvPr id="108" name="object 108"/>
          <p:cNvGrpSpPr/>
          <p:nvPr/>
        </p:nvGrpSpPr>
        <p:grpSpPr>
          <a:xfrm>
            <a:off x="9433559" y="0"/>
            <a:ext cx="472440" cy="6858000"/>
            <a:chOff x="9433559" y="0"/>
            <a:chExt cx="472440" cy="6858000"/>
          </a:xfrm>
        </p:grpSpPr>
        <p:sp>
          <p:nvSpPr>
            <p:cNvPr id="109" name="object 109"/>
            <p:cNvSpPr/>
            <p:nvPr/>
          </p:nvSpPr>
          <p:spPr>
            <a:xfrm>
              <a:off x="9433559" y="0"/>
              <a:ext cx="472440" cy="6858000"/>
            </a:xfrm>
            <a:custGeom>
              <a:avLst/>
              <a:gdLst/>
              <a:ahLst/>
              <a:cxnLst/>
              <a:rect l="l" t="t" r="r" b="b"/>
              <a:pathLst>
                <a:path w="472440" h="6858000">
                  <a:moveTo>
                    <a:pt x="471817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71817" y="6858000"/>
                  </a:lnTo>
                  <a:lnTo>
                    <a:pt x="471817" y="0"/>
                  </a:lnTo>
                  <a:close/>
                </a:path>
              </a:pathLst>
            </a:custGeom>
            <a:solidFill>
              <a:srgbClr val="F1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9566160" y="656856"/>
              <a:ext cx="227063" cy="1840978"/>
            </a:xfrm>
            <a:prstGeom prst="rect">
              <a:avLst/>
            </a:prstGeom>
          </p:spPr>
        </p:pic>
      </p:grpSp>
      <p:pic>
        <p:nvPicPr>
          <p:cNvPr id="111" name="object 11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4789932" y="3339083"/>
            <a:ext cx="2554210" cy="18394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467" y="961015"/>
            <a:ext cx="4178961" cy="33891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69880" y="457683"/>
            <a:ext cx="50800" cy="193040"/>
          </a:xfrm>
          <a:custGeom>
            <a:avLst/>
            <a:gdLst/>
            <a:ahLst/>
            <a:cxnLst/>
            <a:rect l="l" t="t" r="r" b="b"/>
            <a:pathLst>
              <a:path w="50800" h="193040">
                <a:moveTo>
                  <a:pt x="0" y="193040"/>
                </a:moveTo>
                <a:lnTo>
                  <a:pt x="50393" y="193040"/>
                </a:lnTo>
                <a:lnTo>
                  <a:pt x="50393" y="0"/>
                </a:lnTo>
                <a:lnTo>
                  <a:pt x="0" y="0"/>
                </a:lnTo>
                <a:lnTo>
                  <a:pt x="0" y="19304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69880" y="413233"/>
            <a:ext cx="407034" cy="241300"/>
            <a:chOff x="469880" y="413233"/>
            <a:chExt cx="407034" cy="241300"/>
          </a:xfrm>
        </p:grpSpPr>
        <p:sp>
          <p:nvSpPr>
            <p:cNvPr id="5" name="object 5"/>
            <p:cNvSpPr/>
            <p:nvPr/>
          </p:nvSpPr>
          <p:spPr>
            <a:xfrm>
              <a:off x="469874" y="413245"/>
              <a:ext cx="213360" cy="237490"/>
            </a:xfrm>
            <a:custGeom>
              <a:avLst/>
              <a:gdLst/>
              <a:ahLst/>
              <a:cxnLst/>
              <a:rect l="l" t="t" r="r" b="b"/>
              <a:pathLst>
                <a:path w="213359" h="237490">
                  <a:moveTo>
                    <a:pt x="213004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162229" y="44450"/>
                  </a:lnTo>
                  <a:lnTo>
                    <a:pt x="162229" y="237490"/>
                  </a:lnTo>
                  <a:lnTo>
                    <a:pt x="213004" y="237490"/>
                  </a:lnTo>
                  <a:lnTo>
                    <a:pt x="213004" y="44450"/>
                  </a:lnTo>
                  <a:lnTo>
                    <a:pt x="213004" y="0"/>
                  </a:lnTo>
                  <a:close/>
                </a:path>
              </a:pathLst>
            </a:custGeom>
            <a:solidFill>
              <a:srgbClr val="F1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7359" y="474376"/>
              <a:ext cx="159054" cy="17999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921899" y="474379"/>
            <a:ext cx="407034" cy="241300"/>
            <a:chOff x="921899" y="474379"/>
            <a:chExt cx="407034" cy="24130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1899" y="474379"/>
              <a:ext cx="332703" cy="24104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283381" y="581501"/>
              <a:ext cx="45085" cy="68580"/>
            </a:xfrm>
            <a:custGeom>
              <a:avLst/>
              <a:gdLst/>
              <a:ahLst/>
              <a:cxnLst/>
              <a:rect l="l" t="t" r="r" b="b"/>
              <a:pathLst>
                <a:path w="45084" h="68579">
                  <a:moveTo>
                    <a:pt x="0" y="68579"/>
                  </a:moveTo>
                  <a:lnTo>
                    <a:pt x="45085" y="68579"/>
                  </a:lnTo>
                  <a:lnTo>
                    <a:pt x="45085" y="0"/>
                  </a:lnTo>
                  <a:lnTo>
                    <a:pt x="0" y="0"/>
                  </a:lnTo>
                  <a:lnTo>
                    <a:pt x="0" y="68579"/>
                  </a:lnTo>
                  <a:close/>
                </a:path>
              </a:pathLst>
            </a:custGeom>
            <a:solidFill>
              <a:srgbClr val="F1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283373" y="478637"/>
            <a:ext cx="161290" cy="171450"/>
          </a:xfrm>
          <a:custGeom>
            <a:avLst/>
            <a:gdLst/>
            <a:ahLst/>
            <a:cxnLst/>
            <a:rect l="l" t="t" r="r" b="b"/>
            <a:pathLst>
              <a:path w="161290" h="171450">
                <a:moveTo>
                  <a:pt x="161163" y="0"/>
                </a:moveTo>
                <a:lnTo>
                  <a:pt x="116090" y="0"/>
                </a:lnTo>
                <a:lnTo>
                  <a:pt x="116090" y="63500"/>
                </a:lnTo>
                <a:lnTo>
                  <a:pt x="45085" y="63500"/>
                </a:lnTo>
                <a:lnTo>
                  <a:pt x="45085" y="0"/>
                </a:lnTo>
                <a:lnTo>
                  <a:pt x="0" y="0"/>
                </a:lnTo>
                <a:lnTo>
                  <a:pt x="0" y="63500"/>
                </a:lnTo>
                <a:lnTo>
                  <a:pt x="0" y="102870"/>
                </a:lnTo>
                <a:lnTo>
                  <a:pt x="116090" y="102870"/>
                </a:lnTo>
                <a:lnTo>
                  <a:pt x="116090" y="171450"/>
                </a:lnTo>
                <a:lnTo>
                  <a:pt x="161163" y="171450"/>
                </a:lnTo>
                <a:lnTo>
                  <a:pt x="161163" y="102870"/>
                </a:lnTo>
                <a:lnTo>
                  <a:pt x="161163" y="63500"/>
                </a:lnTo>
                <a:lnTo>
                  <a:pt x="161163" y="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1478323" y="474379"/>
            <a:ext cx="646430" cy="241300"/>
            <a:chOff x="1478323" y="474379"/>
            <a:chExt cx="646430" cy="24130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5684" y="474379"/>
              <a:ext cx="173964" cy="24104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78323" y="474383"/>
              <a:ext cx="174663" cy="1799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93417" y="478637"/>
              <a:ext cx="231114" cy="171475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2258114" y="518045"/>
            <a:ext cx="45085" cy="132080"/>
          </a:xfrm>
          <a:custGeom>
            <a:avLst/>
            <a:gdLst/>
            <a:ahLst/>
            <a:cxnLst/>
            <a:rect l="l" t="t" r="r" b="b"/>
            <a:pathLst>
              <a:path w="45085" h="132079">
                <a:moveTo>
                  <a:pt x="0" y="132080"/>
                </a:moveTo>
                <a:lnTo>
                  <a:pt x="45084" y="132080"/>
                </a:lnTo>
                <a:lnTo>
                  <a:pt x="45084" y="0"/>
                </a:lnTo>
                <a:lnTo>
                  <a:pt x="0" y="0"/>
                </a:lnTo>
                <a:lnTo>
                  <a:pt x="0" y="13208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2258114" y="474380"/>
            <a:ext cx="376555" cy="180340"/>
            <a:chOff x="2258114" y="474380"/>
            <a:chExt cx="376555" cy="180340"/>
          </a:xfrm>
        </p:grpSpPr>
        <p:sp>
          <p:nvSpPr>
            <p:cNvPr id="17" name="object 17"/>
            <p:cNvSpPr/>
            <p:nvPr/>
          </p:nvSpPr>
          <p:spPr>
            <a:xfrm>
              <a:off x="2258110" y="478675"/>
              <a:ext cx="161290" cy="171450"/>
            </a:xfrm>
            <a:custGeom>
              <a:avLst/>
              <a:gdLst/>
              <a:ahLst/>
              <a:cxnLst/>
              <a:rect l="l" t="t" r="r" b="b"/>
              <a:pathLst>
                <a:path w="161289" h="171450">
                  <a:moveTo>
                    <a:pt x="161175" y="0"/>
                  </a:moveTo>
                  <a:lnTo>
                    <a:pt x="0" y="0"/>
                  </a:lnTo>
                  <a:lnTo>
                    <a:pt x="0" y="39370"/>
                  </a:lnTo>
                  <a:lnTo>
                    <a:pt x="116090" y="39370"/>
                  </a:lnTo>
                  <a:lnTo>
                    <a:pt x="116090" y="171450"/>
                  </a:lnTo>
                  <a:lnTo>
                    <a:pt x="161175" y="171450"/>
                  </a:lnTo>
                  <a:lnTo>
                    <a:pt x="161175" y="39370"/>
                  </a:lnTo>
                  <a:lnTo>
                    <a:pt x="161175" y="0"/>
                  </a:lnTo>
                  <a:close/>
                </a:path>
              </a:pathLst>
            </a:custGeom>
            <a:solidFill>
              <a:srgbClr val="F1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53055" y="474380"/>
              <a:ext cx="181406" cy="179997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2744583" y="413310"/>
            <a:ext cx="791210" cy="241300"/>
            <a:chOff x="2744583" y="413310"/>
            <a:chExt cx="791210" cy="241300"/>
          </a:xfrm>
        </p:grpSpPr>
        <p:sp>
          <p:nvSpPr>
            <p:cNvPr id="20" name="object 20"/>
            <p:cNvSpPr/>
            <p:nvPr/>
          </p:nvSpPr>
          <p:spPr>
            <a:xfrm>
              <a:off x="2744571" y="413321"/>
              <a:ext cx="584835" cy="241300"/>
            </a:xfrm>
            <a:custGeom>
              <a:avLst/>
              <a:gdLst/>
              <a:ahLst/>
              <a:cxnLst/>
              <a:rect l="l" t="t" r="r" b="b"/>
              <a:pathLst>
                <a:path w="584835" h="241300">
                  <a:moveTo>
                    <a:pt x="98361" y="87693"/>
                  </a:moveTo>
                  <a:lnTo>
                    <a:pt x="56807" y="87693"/>
                  </a:lnTo>
                  <a:lnTo>
                    <a:pt x="0" y="150520"/>
                  </a:lnTo>
                  <a:lnTo>
                    <a:pt x="56807" y="214426"/>
                  </a:lnTo>
                  <a:lnTo>
                    <a:pt x="98361" y="214426"/>
                  </a:lnTo>
                  <a:lnTo>
                    <a:pt x="41554" y="150520"/>
                  </a:lnTo>
                  <a:lnTo>
                    <a:pt x="98361" y="87693"/>
                  </a:lnTo>
                  <a:close/>
                </a:path>
                <a:path w="584835" h="241300">
                  <a:moveTo>
                    <a:pt x="165798" y="87693"/>
                  </a:moveTo>
                  <a:lnTo>
                    <a:pt x="124269" y="87693"/>
                  </a:lnTo>
                  <a:lnTo>
                    <a:pt x="67462" y="150520"/>
                  </a:lnTo>
                  <a:lnTo>
                    <a:pt x="124269" y="214426"/>
                  </a:lnTo>
                  <a:lnTo>
                    <a:pt x="165798" y="214426"/>
                  </a:lnTo>
                  <a:lnTo>
                    <a:pt x="109004" y="150520"/>
                  </a:lnTo>
                  <a:lnTo>
                    <a:pt x="165798" y="87693"/>
                  </a:lnTo>
                  <a:close/>
                </a:path>
                <a:path w="584835" h="241300">
                  <a:moveTo>
                    <a:pt x="414705" y="236791"/>
                  </a:moveTo>
                  <a:lnTo>
                    <a:pt x="328790" y="115023"/>
                  </a:lnTo>
                  <a:lnTo>
                    <a:pt x="409384" y="0"/>
                  </a:lnTo>
                  <a:lnTo>
                    <a:pt x="348678" y="0"/>
                  </a:lnTo>
                  <a:lnTo>
                    <a:pt x="295071" y="80949"/>
                  </a:lnTo>
                  <a:lnTo>
                    <a:pt x="240753" y="0"/>
                  </a:lnTo>
                  <a:lnTo>
                    <a:pt x="180759" y="0"/>
                  </a:lnTo>
                  <a:lnTo>
                    <a:pt x="261340" y="115379"/>
                  </a:lnTo>
                  <a:lnTo>
                    <a:pt x="175425" y="236791"/>
                  </a:lnTo>
                  <a:lnTo>
                    <a:pt x="235432" y="236791"/>
                  </a:lnTo>
                  <a:lnTo>
                    <a:pt x="295071" y="150177"/>
                  </a:lnTo>
                  <a:lnTo>
                    <a:pt x="354355" y="236791"/>
                  </a:lnTo>
                  <a:lnTo>
                    <a:pt x="414705" y="236791"/>
                  </a:lnTo>
                  <a:close/>
                </a:path>
                <a:path w="584835" h="241300">
                  <a:moveTo>
                    <a:pt x="584466" y="126022"/>
                  </a:moveTo>
                  <a:lnTo>
                    <a:pt x="561657" y="75044"/>
                  </a:lnTo>
                  <a:lnTo>
                    <a:pt x="509549" y="61061"/>
                  </a:lnTo>
                  <a:lnTo>
                    <a:pt x="489407" y="62687"/>
                  </a:lnTo>
                  <a:lnTo>
                    <a:pt x="469823" y="67627"/>
                  </a:lnTo>
                  <a:lnTo>
                    <a:pt x="451383" y="76034"/>
                  </a:lnTo>
                  <a:lnTo>
                    <a:pt x="434644" y="88036"/>
                  </a:lnTo>
                  <a:lnTo>
                    <a:pt x="451688" y="118211"/>
                  </a:lnTo>
                  <a:lnTo>
                    <a:pt x="463054" y="109359"/>
                  </a:lnTo>
                  <a:lnTo>
                    <a:pt x="475246" y="103035"/>
                  </a:lnTo>
                  <a:lnTo>
                    <a:pt x="488175" y="99250"/>
                  </a:lnTo>
                  <a:lnTo>
                    <a:pt x="501738" y="97980"/>
                  </a:lnTo>
                  <a:lnTo>
                    <a:pt x="517194" y="100025"/>
                  </a:lnTo>
                  <a:lnTo>
                    <a:pt x="529069" y="105841"/>
                  </a:lnTo>
                  <a:lnTo>
                    <a:pt x="536689" y="114909"/>
                  </a:lnTo>
                  <a:lnTo>
                    <a:pt x="539381" y="126733"/>
                  </a:lnTo>
                  <a:lnTo>
                    <a:pt x="539381" y="150520"/>
                  </a:lnTo>
                  <a:lnTo>
                    <a:pt x="539381" y="195618"/>
                  </a:lnTo>
                  <a:lnTo>
                    <a:pt x="532625" y="202133"/>
                  </a:lnTo>
                  <a:lnTo>
                    <a:pt x="523938" y="206794"/>
                  </a:lnTo>
                  <a:lnTo>
                    <a:pt x="513918" y="209600"/>
                  </a:lnTo>
                  <a:lnTo>
                    <a:pt x="503161" y="210527"/>
                  </a:lnTo>
                  <a:lnTo>
                    <a:pt x="490626" y="208838"/>
                  </a:lnTo>
                  <a:lnTo>
                    <a:pt x="480352" y="203911"/>
                  </a:lnTo>
                  <a:lnTo>
                    <a:pt x="473405" y="195986"/>
                  </a:lnTo>
                  <a:lnTo>
                    <a:pt x="470852" y="185305"/>
                  </a:lnTo>
                  <a:lnTo>
                    <a:pt x="473405" y="174218"/>
                  </a:lnTo>
                  <a:lnTo>
                    <a:pt x="480352" y="166103"/>
                  </a:lnTo>
                  <a:lnTo>
                    <a:pt x="490626" y="161099"/>
                  </a:lnTo>
                  <a:lnTo>
                    <a:pt x="503161" y="159397"/>
                  </a:lnTo>
                  <a:lnTo>
                    <a:pt x="513918" y="160324"/>
                  </a:lnTo>
                  <a:lnTo>
                    <a:pt x="523938" y="163118"/>
                  </a:lnTo>
                  <a:lnTo>
                    <a:pt x="532625" y="167779"/>
                  </a:lnTo>
                  <a:lnTo>
                    <a:pt x="539292" y="174218"/>
                  </a:lnTo>
                  <a:lnTo>
                    <a:pt x="539381" y="195618"/>
                  </a:lnTo>
                  <a:lnTo>
                    <a:pt x="539381" y="150520"/>
                  </a:lnTo>
                  <a:lnTo>
                    <a:pt x="529285" y="141401"/>
                  </a:lnTo>
                  <a:lnTo>
                    <a:pt x="516470" y="134861"/>
                  </a:lnTo>
                  <a:lnTo>
                    <a:pt x="501535" y="130898"/>
                  </a:lnTo>
                  <a:lnTo>
                    <a:pt x="485063" y="129578"/>
                  </a:lnTo>
                  <a:lnTo>
                    <a:pt x="464197" y="132473"/>
                  </a:lnTo>
                  <a:lnTo>
                    <a:pt x="444982" y="141871"/>
                  </a:lnTo>
                  <a:lnTo>
                    <a:pt x="430885" y="158788"/>
                  </a:lnTo>
                  <a:lnTo>
                    <a:pt x="425411" y="184251"/>
                  </a:lnTo>
                  <a:lnTo>
                    <a:pt x="430885" y="209308"/>
                  </a:lnTo>
                  <a:lnTo>
                    <a:pt x="444982" y="227037"/>
                  </a:lnTo>
                  <a:lnTo>
                    <a:pt x="464197" y="237578"/>
                  </a:lnTo>
                  <a:lnTo>
                    <a:pt x="485063" y="241058"/>
                  </a:lnTo>
                  <a:lnTo>
                    <a:pt x="501332" y="239560"/>
                  </a:lnTo>
                  <a:lnTo>
                    <a:pt x="516204" y="235242"/>
                  </a:lnTo>
                  <a:lnTo>
                    <a:pt x="529082" y="228320"/>
                  </a:lnTo>
                  <a:lnTo>
                    <a:pt x="539381" y="219036"/>
                  </a:lnTo>
                  <a:lnTo>
                    <a:pt x="539381" y="236791"/>
                  </a:lnTo>
                  <a:lnTo>
                    <a:pt x="584466" y="236791"/>
                  </a:lnTo>
                  <a:lnTo>
                    <a:pt x="584466" y="219036"/>
                  </a:lnTo>
                  <a:lnTo>
                    <a:pt x="584466" y="210527"/>
                  </a:lnTo>
                  <a:lnTo>
                    <a:pt x="584466" y="159397"/>
                  </a:lnTo>
                  <a:lnTo>
                    <a:pt x="584466" y="150520"/>
                  </a:lnTo>
                  <a:lnTo>
                    <a:pt x="584466" y="126022"/>
                  </a:lnTo>
                  <a:close/>
                </a:path>
              </a:pathLst>
            </a:custGeom>
            <a:solidFill>
              <a:srgbClr val="F1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58545" y="478624"/>
              <a:ext cx="177152" cy="175742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3580471" y="474383"/>
            <a:ext cx="549275" cy="180340"/>
            <a:chOff x="3580471" y="474383"/>
            <a:chExt cx="549275" cy="180340"/>
          </a:xfrm>
        </p:grpSpPr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80471" y="478636"/>
              <a:ext cx="164731" cy="17147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67958" y="474383"/>
              <a:ext cx="174675" cy="17998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63609" y="501011"/>
              <a:ext cx="165798" cy="126733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449592" y="1312161"/>
            <a:ext cx="7729855" cy="4851400"/>
            <a:chOff x="449592" y="1312161"/>
            <a:chExt cx="7729855" cy="4851400"/>
          </a:xfrm>
        </p:grpSpPr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9592" y="2042160"/>
              <a:ext cx="6658343" cy="412089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089657" y="1312161"/>
              <a:ext cx="1089660" cy="1089660"/>
            </a:xfrm>
            <a:custGeom>
              <a:avLst/>
              <a:gdLst/>
              <a:ahLst/>
              <a:cxnLst/>
              <a:rect l="l" t="t" r="r" b="b"/>
              <a:pathLst>
                <a:path w="1089659" h="1089660">
                  <a:moveTo>
                    <a:pt x="544804" y="0"/>
                  </a:moveTo>
                  <a:lnTo>
                    <a:pt x="497801" y="1993"/>
                  </a:lnTo>
                  <a:lnTo>
                    <a:pt x="451916" y="7886"/>
                  </a:lnTo>
                  <a:lnTo>
                    <a:pt x="407276" y="17513"/>
                  </a:lnTo>
                  <a:lnTo>
                    <a:pt x="364096" y="30683"/>
                  </a:lnTo>
                  <a:lnTo>
                    <a:pt x="322503" y="47269"/>
                  </a:lnTo>
                  <a:lnTo>
                    <a:pt x="282676" y="67094"/>
                  </a:lnTo>
                  <a:lnTo>
                    <a:pt x="244792" y="89979"/>
                  </a:lnTo>
                  <a:lnTo>
                    <a:pt x="208991" y="115773"/>
                  </a:lnTo>
                  <a:lnTo>
                    <a:pt x="175437" y="144322"/>
                  </a:lnTo>
                  <a:lnTo>
                    <a:pt x="144310" y="175450"/>
                  </a:lnTo>
                  <a:lnTo>
                    <a:pt x="115760" y="209003"/>
                  </a:lnTo>
                  <a:lnTo>
                    <a:pt x="89979" y="244805"/>
                  </a:lnTo>
                  <a:lnTo>
                    <a:pt x="67068" y="282702"/>
                  </a:lnTo>
                  <a:lnTo>
                    <a:pt x="47256" y="322516"/>
                  </a:lnTo>
                  <a:lnTo>
                    <a:pt x="30683" y="364109"/>
                  </a:lnTo>
                  <a:lnTo>
                    <a:pt x="17487" y="407289"/>
                  </a:lnTo>
                  <a:lnTo>
                    <a:pt x="7886" y="451916"/>
                  </a:lnTo>
                  <a:lnTo>
                    <a:pt x="1981" y="497814"/>
                  </a:lnTo>
                  <a:lnTo>
                    <a:pt x="0" y="544830"/>
                  </a:lnTo>
                  <a:lnTo>
                    <a:pt x="1981" y="591845"/>
                  </a:lnTo>
                  <a:lnTo>
                    <a:pt x="7886" y="637743"/>
                  </a:lnTo>
                  <a:lnTo>
                    <a:pt x="17487" y="682371"/>
                  </a:lnTo>
                  <a:lnTo>
                    <a:pt x="30683" y="725551"/>
                  </a:lnTo>
                  <a:lnTo>
                    <a:pt x="47256" y="767143"/>
                  </a:lnTo>
                  <a:lnTo>
                    <a:pt x="67068" y="806958"/>
                  </a:lnTo>
                  <a:lnTo>
                    <a:pt x="89979" y="844854"/>
                  </a:lnTo>
                  <a:lnTo>
                    <a:pt x="115760" y="880656"/>
                  </a:lnTo>
                  <a:lnTo>
                    <a:pt x="144310" y="914209"/>
                  </a:lnTo>
                  <a:lnTo>
                    <a:pt x="175437" y="945337"/>
                  </a:lnTo>
                  <a:lnTo>
                    <a:pt x="208991" y="973874"/>
                  </a:lnTo>
                  <a:lnTo>
                    <a:pt x="244792" y="999680"/>
                  </a:lnTo>
                  <a:lnTo>
                    <a:pt x="282676" y="1022565"/>
                  </a:lnTo>
                  <a:lnTo>
                    <a:pt x="322503" y="1042390"/>
                  </a:lnTo>
                  <a:lnTo>
                    <a:pt x="364096" y="1058964"/>
                  </a:lnTo>
                  <a:lnTo>
                    <a:pt x="407276" y="1072146"/>
                  </a:lnTo>
                  <a:lnTo>
                    <a:pt x="451916" y="1081773"/>
                  </a:lnTo>
                  <a:lnTo>
                    <a:pt x="497801" y="1087666"/>
                  </a:lnTo>
                  <a:lnTo>
                    <a:pt x="544804" y="1089660"/>
                  </a:lnTo>
                  <a:lnTo>
                    <a:pt x="591820" y="1087666"/>
                  </a:lnTo>
                  <a:lnTo>
                    <a:pt x="637717" y="1081773"/>
                  </a:lnTo>
                  <a:lnTo>
                    <a:pt x="682345" y="1072146"/>
                  </a:lnTo>
                  <a:lnTo>
                    <a:pt x="725538" y="1058964"/>
                  </a:lnTo>
                  <a:lnTo>
                    <a:pt x="767118" y="1042390"/>
                  </a:lnTo>
                  <a:lnTo>
                    <a:pt x="806958" y="1022565"/>
                  </a:lnTo>
                  <a:lnTo>
                    <a:pt x="844842" y="999680"/>
                  </a:lnTo>
                  <a:lnTo>
                    <a:pt x="880643" y="973874"/>
                  </a:lnTo>
                  <a:lnTo>
                    <a:pt x="914196" y="945337"/>
                  </a:lnTo>
                  <a:lnTo>
                    <a:pt x="945324" y="914209"/>
                  </a:lnTo>
                  <a:lnTo>
                    <a:pt x="973861" y="880656"/>
                  </a:lnTo>
                  <a:lnTo>
                    <a:pt x="999667" y="844854"/>
                  </a:lnTo>
                  <a:lnTo>
                    <a:pt x="1022553" y="806958"/>
                  </a:lnTo>
                  <a:lnTo>
                    <a:pt x="1042390" y="767143"/>
                  </a:lnTo>
                  <a:lnTo>
                    <a:pt x="1058951" y="725551"/>
                  </a:lnTo>
                  <a:lnTo>
                    <a:pt x="1072134" y="682371"/>
                  </a:lnTo>
                  <a:lnTo>
                    <a:pt x="1081760" y="637743"/>
                  </a:lnTo>
                  <a:lnTo>
                    <a:pt x="1087653" y="591845"/>
                  </a:lnTo>
                  <a:lnTo>
                    <a:pt x="1089647" y="544830"/>
                  </a:lnTo>
                  <a:lnTo>
                    <a:pt x="1087653" y="497814"/>
                  </a:lnTo>
                  <a:lnTo>
                    <a:pt x="1081760" y="451916"/>
                  </a:lnTo>
                  <a:lnTo>
                    <a:pt x="1072134" y="407289"/>
                  </a:lnTo>
                  <a:lnTo>
                    <a:pt x="1058951" y="364109"/>
                  </a:lnTo>
                  <a:lnTo>
                    <a:pt x="1042390" y="322516"/>
                  </a:lnTo>
                  <a:lnTo>
                    <a:pt x="1022553" y="282702"/>
                  </a:lnTo>
                  <a:lnTo>
                    <a:pt x="999667" y="244805"/>
                  </a:lnTo>
                  <a:lnTo>
                    <a:pt x="973861" y="209003"/>
                  </a:lnTo>
                  <a:lnTo>
                    <a:pt x="945324" y="175450"/>
                  </a:lnTo>
                  <a:lnTo>
                    <a:pt x="914196" y="144322"/>
                  </a:lnTo>
                  <a:lnTo>
                    <a:pt x="880643" y="115773"/>
                  </a:lnTo>
                  <a:lnTo>
                    <a:pt x="844842" y="89979"/>
                  </a:lnTo>
                  <a:lnTo>
                    <a:pt x="806958" y="67094"/>
                  </a:lnTo>
                  <a:lnTo>
                    <a:pt x="767118" y="47269"/>
                  </a:lnTo>
                  <a:lnTo>
                    <a:pt x="725538" y="30683"/>
                  </a:lnTo>
                  <a:lnTo>
                    <a:pt x="682345" y="17513"/>
                  </a:lnTo>
                  <a:lnTo>
                    <a:pt x="637717" y="7886"/>
                  </a:lnTo>
                  <a:lnTo>
                    <a:pt x="591820" y="1993"/>
                  </a:lnTo>
                  <a:lnTo>
                    <a:pt x="544804" y="0"/>
                  </a:lnTo>
                  <a:close/>
                </a:path>
              </a:pathLst>
            </a:custGeom>
            <a:solidFill>
              <a:srgbClr val="F1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88920" y="2839211"/>
              <a:ext cx="1086611" cy="38404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45279" y="2401823"/>
              <a:ext cx="806195" cy="35966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7480" y="1533864"/>
              <a:ext cx="298064" cy="16921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802284" y="1536661"/>
              <a:ext cx="321310" cy="163830"/>
            </a:xfrm>
            <a:custGeom>
              <a:avLst/>
              <a:gdLst/>
              <a:ahLst/>
              <a:cxnLst/>
              <a:rect l="l" t="t" r="r" b="b"/>
              <a:pathLst>
                <a:path w="321309" h="163830">
                  <a:moveTo>
                    <a:pt x="130149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0" y="163830"/>
                  </a:lnTo>
                  <a:lnTo>
                    <a:pt x="33045" y="163830"/>
                  </a:lnTo>
                  <a:lnTo>
                    <a:pt x="33045" y="27940"/>
                  </a:lnTo>
                  <a:lnTo>
                    <a:pt x="97104" y="27940"/>
                  </a:lnTo>
                  <a:lnTo>
                    <a:pt x="97104" y="163830"/>
                  </a:lnTo>
                  <a:lnTo>
                    <a:pt x="130149" y="163830"/>
                  </a:lnTo>
                  <a:lnTo>
                    <a:pt x="130149" y="27940"/>
                  </a:lnTo>
                  <a:lnTo>
                    <a:pt x="130149" y="0"/>
                  </a:lnTo>
                  <a:close/>
                </a:path>
                <a:path w="321309" h="163830">
                  <a:moveTo>
                    <a:pt x="321068" y="45085"/>
                  </a:moveTo>
                  <a:lnTo>
                    <a:pt x="215811" y="45085"/>
                  </a:lnTo>
                  <a:lnTo>
                    <a:pt x="215811" y="70485"/>
                  </a:lnTo>
                  <a:lnTo>
                    <a:pt x="215811" y="163195"/>
                  </a:lnTo>
                  <a:lnTo>
                    <a:pt x="247180" y="163195"/>
                  </a:lnTo>
                  <a:lnTo>
                    <a:pt x="247180" y="70485"/>
                  </a:lnTo>
                  <a:lnTo>
                    <a:pt x="289699" y="70485"/>
                  </a:lnTo>
                  <a:lnTo>
                    <a:pt x="289699" y="163195"/>
                  </a:lnTo>
                  <a:lnTo>
                    <a:pt x="321068" y="163195"/>
                  </a:lnTo>
                  <a:lnTo>
                    <a:pt x="321068" y="70485"/>
                  </a:lnTo>
                  <a:lnTo>
                    <a:pt x="321068" y="45085"/>
                  </a:lnTo>
                  <a:close/>
                </a:path>
              </a:pathLst>
            </a:custGeom>
            <a:solidFill>
              <a:srgbClr val="1A2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49831" y="1579072"/>
              <a:ext cx="111290" cy="12388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83882" y="1579063"/>
              <a:ext cx="353023" cy="16631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60023" y="1579068"/>
              <a:ext cx="110731" cy="12390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94971" y="1579063"/>
              <a:ext cx="256044" cy="1663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076391" y="1581744"/>
              <a:ext cx="114858" cy="118541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222373" y="1581746"/>
              <a:ext cx="31750" cy="118745"/>
            </a:xfrm>
            <a:custGeom>
              <a:avLst/>
              <a:gdLst/>
              <a:ahLst/>
              <a:cxnLst/>
              <a:rect l="l" t="t" r="r" b="b"/>
              <a:pathLst>
                <a:path w="31750" h="118744">
                  <a:moveTo>
                    <a:pt x="31369" y="87172"/>
                  </a:moveTo>
                  <a:lnTo>
                    <a:pt x="0" y="87172"/>
                  </a:lnTo>
                  <a:lnTo>
                    <a:pt x="0" y="118541"/>
                  </a:lnTo>
                  <a:lnTo>
                    <a:pt x="31369" y="118541"/>
                  </a:lnTo>
                  <a:lnTo>
                    <a:pt x="31369" y="87172"/>
                  </a:lnTo>
                  <a:close/>
                </a:path>
                <a:path w="31750" h="118744">
                  <a:moveTo>
                    <a:pt x="31369" y="0"/>
                  </a:moveTo>
                  <a:lnTo>
                    <a:pt x="0" y="0"/>
                  </a:lnTo>
                  <a:lnTo>
                    <a:pt x="0" y="31381"/>
                  </a:lnTo>
                  <a:lnTo>
                    <a:pt x="31369" y="31381"/>
                  </a:lnTo>
                  <a:lnTo>
                    <a:pt x="31369" y="0"/>
                  </a:lnTo>
                  <a:close/>
                </a:path>
              </a:pathLst>
            </a:custGeom>
            <a:solidFill>
              <a:srgbClr val="1A2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489421" y="6500512"/>
            <a:ext cx="33655" cy="135890"/>
          </a:xfrm>
          <a:custGeom>
            <a:avLst/>
            <a:gdLst/>
            <a:ahLst/>
            <a:cxnLst/>
            <a:rect l="l" t="t" r="r" b="b"/>
            <a:pathLst>
              <a:path w="33654" h="135890">
                <a:moveTo>
                  <a:pt x="0" y="135889"/>
                </a:moveTo>
                <a:lnTo>
                  <a:pt x="33045" y="135889"/>
                </a:lnTo>
                <a:lnTo>
                  <a:pt x="33045" y="0"/>
                </a:lnTo>
                <a:lnTo>
                  <a:pt x="0" y="0"/>
                </a:lnTo>
                <a:lnTo>
                  <a:pt x="0" y="135889"/>
                </a:lnTo>
                <a:close/>
              </a:path>
            </a:pathLst>
          </a:custGeom>
          <a:solidFill>
            <a:srgbClr val="646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40"/>
          <p:cNvGrpSpPr/>
          <p:nvPr/>
        </p:nvGrpSpPr>
        <p:grpSpPr>
          <a:xfrm>
            <a:off x="489421" y="6472572"/>
            <a:ext cx="473709" cy="166370"/>
            <a:chOff x="489421" y="6472572"/>
            <a:chExt cx="473709" cy="166370"/>
          </a:xfrm>
        </p:grpSpPr>
        <p:sp>
          <p:nvSpPr>
            <p:cNvPr id="41" name="object 41"/>
            <p:cNvSpPr/>
            <p:nvPr/>
          </p:nvSpPr>
          <p:spPr>
            <a:xfrm>
              <a:off x="489419" y="6472580"/>
              <a:ext cx="130175" cy="163830"/>
            </a:xfrm>
            <a:custGeom>
              <a:avLst/>
              <a:gdLst/>
              <a:ahLst/>
              <a:cxnLst/>
              <a:rect l="l" t="t" r="r" b="b"/>
              <a:pathLst>
                <a:path w="130175" h="163829">
                  <a:moveTo>
                    <a:pt x="130149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97104" y="27940"/>
                  </a:lnTo>
                  <a:lnTo>
                    <a:pt x="97104" y="163830"/>
                  </a:lnTo>
                  <a:lnTo>
                    <a:pt x="130149" y="163830"/>
                  </a:lnTo>
                  <a:lnTo>
                    <a:pt x="130149" y="27940"/>
                  </a:lnTo>
                  <a:lnTo>
                    <a:pt x="130149" y="0"/>
                  </a:lnTo>
                  <a:close/>
                </a:path>
              </a:pathLst>
            </a:custGeom>
            <a:solidFill>
              <a:srgbClr val="6469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6028" y="6514986"/>
              <a:ext cx="255156" cy="123901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931428" y="6586246"/>
              <a:ext cx="31750" cy="49530"/>
            </a:xfrm>
            <a:custGeom>
              <a:avLst/>
              <a:gdLst/>
              <a:ahLst/>
              <a:cxnLst/>
              <a:rect l="l" t="t" r="r" b="b"/>
              <a:pathLst>
                <a:path w="31750" h="49529">
                  <a:moveTo>
                    <a:pt x="0" y="49530"/>
                  </a:moveTo>
                  <a:lnTo>
                    <a:pt x="31368" y="49530"/>
                  </a:lnTo>
                  <a:lnTo>
                    <a:pt x="31368" y="0"/>
                  </a:lnTo>
                  <a:lnTo>
                    <a:pt x="0" y="0"/>
                  </a:lnTo>
                  <a:lnTo>
                    <a:pt x="0" y="49530"/>
                  </a:lnTo>
                  <a:close/>
                </a:path>
              </a:pathLst>
            </a:custGeom>
            <a:solidFill>
              <a:srgbClr val="6469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/>
          <p:nvPr/>
        </p:nvSpPr>
        <p:spPr>
          <a:xfrm>
            <a:off x="931418" y="6517678"/>
            <a:ext cx="107950" cy="118110"/>
          </a:xfrm>
          <a:custGeom>
            <a:avLst/>
            <a:gdLst/>
            <a:ahLst/>
            <a:cxnLst/>
            <a:rect l="l" t="t" r="r" b="b"/>
            <a:pathLst>
              <a:path w="107950" h="118109">
                <a:moveTo>
                  <a:pt x="107708" y="0"/>
                </a:moveTo>
                <a:lnTo>
                  <a:pt x="76238" y="0"/>
                </a:lnTo>
                <a:lnTo>
                  <a:pt x="76238" y="43180"/>
                </a:lnTo>
                <a:lnTo>
                  <a:pt x="31369" y="43180"/>
                </a:lnTo>
                <a:lnTo>
                  <a:pt x="31369" y="0"/>
                </a:lnTo>
                <a:lnTo>
                  <a:pt x="0" y="0"/>
                </a:lnTo>
                <a:lnTo>
                  <a:pt x="0" y="43180"/>
                </a:lnTo>
                <a:lnTo>
                  <a:pt x="0" y="68580"/>
                </a:lnTo>
                <a:lnTo>
                  <a:pt x="76238" y="68580"/>
                </a:lnTo>
                <a:lnTo>
                  <a:pt x="76238" y="118110"/>
                </a:lnTo>
                <a:lnTo>
                  <a:pt x="107708" y="118110"/>
                </a:lnTo>
                <a:lnTo>
                  <a:pt x="107708" y="68580"/>
                </a:lnTo>
                <a:lnTo>
                  <a:pt x="107708" y="43180"/>
                </a:lnTo>
                <a:lnTo>
                  <a:pt x="107708" y="0"/>
                </a:lnTo>
                <a:close/>
              </a:path>
            </a:pathLst>
          </a:custGeom>
          <a:solidFill>
            <a:srgbClr val="646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5" name="object 45"/>
          <p:cNvGrpSpPr/>
          <p:nvPr/>
        </p:nvGrpSpPr>
        <p:grpSpPr>
          <a:xfrm>
            <a:off x="1071410" y="6469558"/>
            <a:ext cx="303530" cy="167005"/>
            <a:chOff x="1071410" y="6469558"/>
            <a:chExt cx="303530" cy="167005"/>
          </a:xfrm>
        </p:grpSpPr>
        <p:pic>
          <p:nvPicPr>
            <p:cNvPr id="46" name="object 4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65634" y="6469558"/>
              <a:ext cx="109169" cy="16664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71410" y="6517665"/>
              <a:ext cx="163639" cy="118541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1461834" y="6514984"/>
            <a:ext cx="777240" cy="124460"/>
            <a:chOff x="1461834" y="6514984"/>
            <a:chExt cx="777240" cy="124460"/>
          </a:xfrm>
        </p:grpSpPr>
        <p:pic>
          <p:nvPicPr>
            <p:cNvPr id="49" name="object 4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61834" y="6514984"/>
              <a:ext cx="111848" cy="12390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593964" y="6517678"/>
              <a:ext cx="105410" cy="118110"/>
            </a:xfrm>
            <a:custGeom>
              <a:avLst/>
              <a:gdLst/>
              <a:ahLst/>
              <a:cxnLst/>
              <a:rect l="l" t="t" r="r" b="b"/>
              <a:pathLst>
                <a:path w="105410" h="118109">
                  <a:moveTo>
                    <a:pt x="105257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0" y="118110"/>
                  </a:lnTo>
                  <a:lnTo>
                    <a:pt x="31369" y="118110"/>
                  </a:lnTo>
                  <a:lnTo>
                    <a:pt x="31369" y="25400"/>
                  </a:lnTo>
                  <a:lnTo>
                    <a:pt x="73888" y="25400"/>
                  </a:lnTo>
                  <a:lnTo>
                    <a:pt x="73888" y="118110"/>
                  </a:lnTo>
                  <a:lnTo>
                    <a:pt x="105257" y="118110"/>
                  </a:lnTo>
                  <a:lnTo>
                    <a:pt x="105257" y="25400"/>
                  </a:lnTo>
                  <a:lnTo>
                    <a:pt x="105257" y="0"/>
                  </a:lnTo>
                  <a:close/>
                </a:path>
              </a:pathLst>
            </a:custGeom>
            <a:solidFill>
              <a:srgbClr val="6469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32954" y="6517666"/>
              <a:ext cx="109169" cy="11854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867118" y="6514984"/>
              <a:ext cx="248426" cy="12390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139354" y="6516879"/>
              <a:ext cx="99339" cy="119329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2313346" y="6514984"/>
            <a:ext cx="1173480" cy="166370"/>
            <a:chOff x="2313346" y="6514984"/>
            <a:chExt cx="1173480" cy="166370"/>
          </a:xfrm>
        </p:grpSpPr>
        <p:sp>
          <p:nvSpPr>
            <p:cNvPr id="55" name="object 55"/>
            <p:cNvSpPr/>
            <p:nvPr/>
          </p:nvSpPr>
          <p:spPr>
            <a:xfrm>
              <a:off x="2313343" y="6517678"/>
              <a:ext cx="105410" cy="118110"/>
            </a:xfrm>
            <a:custGeom>
              <a:avLst/>
              <a:gdLst/>
              <a:ahLst/>
              <a:cxnLst/>
              <a:rect l="l" t="t" r="r" b="b"/>
              <a:pathLst>
                <a:path w="105410" h="118109">
                  <a:moveTo>
                    <a:pt x="105257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0" y="118110"/>
                  </a:lnTo>
                  <a:lnTo>
                    <a:pt x="31369" y="118110"/>
                  </a:lnTo>
                  <a:lnTo>
                    <a:pt x="31369" y="25400"/>
                  </a:lnTo>
                  <a:lnTo>
                    <a:pt x="73888" y="25400"/>
                  </a:lnTo>
                  <a:lnTo>
                    <a:pt x="73888" y="118110"/>
                  </a:lnTo>
                  <a:lnTo>
                    <a:pt x="105257" y="118110"/>
                  </a:lnTo>
                  <a:lnTo>
                    <a:pt x="105257" y="25400"/>
                  </a:lnTo>
                  <a:lnTo>
                    <a:pt x="105257" y="0"/>
                  </a:lnTo>
                  <a:close/>
                </a:path>
              </a:pathLst>
            </a:custGeom>
            <a:solidFill>
              <a:srgbClr val="6469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445070" y="6514994"/>
              <a:ext cx="111290" cy="12388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579133" y="6514984"/>
              <a:ext cx="353010" cy="16631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955274" y="6514989"/>
              <a:ext cx="110731" cy="123901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090222" y="6514984"/>
              <a:ext cx="256043" cy="16631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371630" y="6517666"/>
              <a:ext cx="114871" cy="118541"/>
            </a:xfrm>
            <a:prstGeom prst="rect">
              <a:avLst/>
            </a:prstGeom>
          </p:spPr>
        </p:pic>
      </p:grpSp>
      <p:sp>
        <p:nvSpPr>
          <p:cNvPr id="61" name="object 61"/>
          <p:cNvSpPr/>
          <p:nvPr/>
        </p:nvSpPr>
        <p:spPr>
          <a:xfrm>
            <a:off x="3575224" y="6586246"/>
            <a:ext cx="31750" cy="49530"/>
          </a:xfrm>
          <a:custGeom>
            <a:avLst/>
            <a:gdLst/>
            <a:ahLst/>
            <a:cxnLst/>
            <a:rect l="l" t="t" r="r" b="b"/>
            <a:pathLst>
              <a:path w="31750" h="49529">
                <a:moveTo>
                  <a:pt x="0" y="49530"/>
                </a:moveTo>
                <a:lnTo>
                  <a:pt x="31368" y="49530"/>
                </a:lnTo>
                <a:lnTo>
                  <a:pt x="31368" y="0"/>
                </a:lnTo>
                <a:lnTo>
                  <a:pt x="0" y="0"/>
                </a:lnTo>
                <a:lnTo>
                  <a:pt x="0" y="49530"/>
                </a:lnTo>
                <a:close/>
              </a:path>
            </a:pathLst>
          </a:custGeom>
          <a:solidFill>
            <a:srgbClr val="646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2" name="object 62"/>
          <p:cNvGrpSpPr/>
          <p:nvPr/>
        </p:nvGrpSpPr>
        <p:grpSpPr>
          <a:xfrm>
            <a:off x="3575224" y="6514994"/>
            <a:ext cx="243204" cy="124460"/>
            <a:chOff x="3575224" y="6514994"/>
            <a:chExt cx="243204" cy="124460"/>
          </a:xfrm>
        </p:grpSpPr>
        <p:sp>
          <p:nvSpPr>
            <p:cNvPr id="63" name="object 63"/>
            <p:cNvSpPr/>
            <p:nvPr/>
          </p:nvSpPr>
          <p:spPr>
            <a:xfrm>
              <a:off x="3575215" y="6517678"/>
              <a:ext cx="107950" cy="118110"/>
            </a:xfrm>
            <a:custGeom>
              <a:avLst/>
              <a:gdLst/>
              <a:ahLst/>
              <a:cxnLst/>
              <a:rect l="l" t="t" r="r" b="b"/>
              <a:pathLst>
                <a:path w="107950" h="118109">
                  <a:moveTo>
                    <a:pt x="107708" y="0"/>
                  </a:moveTo>
                  <a:lnTo>
                    <a:pt x="76238" y="0"/>
                  </a:lnTo>
                  <a:lnTo>
                    <a:pt x="76238" y="43180"/>
                  </a:lnTo>
                  <a:lnTo>
                    <a:pt x="31369" y="43180"/>
                  </a:lnTo>
                  <a:lnTo>
                    <a:pt x="31369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68580"/>
                  </a:lnTo>
                  <a:lnTo>
                    <a:pt x="76238" y="68580"/>
                  </a:lnTo>
                  <a:lnTo>
                    <a:pt x="76238" y="118110"/>
                  </a:lnTo>
                  <a:lnTo>
                    <a:pt x="107708" y="118110"/>
                  </a:lnTo>
                  <a:lnTo>
                    <a:pt x="107708" y="68580"/>
                  </a:lnTo>
                  <a:lnTo>
                    <a:pt x="107708" y="43180"/>
                  </a:lnTo>
                  <a:lnTo>
                    <a:pt x="107708" y="0"/>
                  </a:lnTo>
                  <a:close/>
                </a:path>
              </a:pathLst>
            </a:custGeom>
            <a:solidFill>
              <a:srgbClr val="6469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706945" y="6514994"/>
              <a:ext cx="111290" cy="123888"/>
            </a:xfrm>
            <a:prstGeom prst="rect">
              <a:avLst/>
            </a:prstGeom>
          </p:spPr>
        </p:pic>
      </p:grpSp>
      <p:grpSp>
        <p:nvGrpSpPr>
          <p:cNvPr id="65" name="object 65"/>
          <p:cNvGrpSpPr/>
          <p:nvPr/>
        </p:nvGrpSpPr>
        <p:grpSpPr>
          <a:xfrm>
            <a:off x="3895732" y="6469558"/>
            <a:ext cx="607060" cy="169545"/>
            <a:chOff x="3895732" y="6469558"/>
            <a:chExt cx="607060" cy="169545"/>
          </a:xfrm>
        </p:grpSpPr>
        <p:pic>
          <p:nvPicPr>
            <p:cNvPr id="66" name="object 6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895732" y="6514984"/>
              <a:ext cx="237770" cy="123901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154786" y="6469558"/>
              <a:ext cx="347982" cy="169331"/>
            </a:xfrm>
            <a:prstGeom prst="rect">
              <a:avLst/>
            </a:prstGeom>
          </p:spPr>
        </p:pic>
      </p:grpSp>
      <p:grpSp>
        <p:nvGrpSpPr>
          <p:cNvPr id="68" name="object 68"/>
          <p:cNvGrpSpPr/>
          <p:nvPr/>
        </p:nvGrpSpPr>
        <p:grpSpPr>
          <a:xfrm>
            <a:off x="4599082" y="6469784"/>
            <a:ext cx="2159635" cy="212090"/>
            <a:chOff x="4599082" y="6469784"/>
            <a:chExt cx="2159635" cy="212090"/>
          </a:xfrm>
        </p:grpSpPr>
        <p:pic>
          <p:nvPicPr>
            <p:cNvPr id="69" name="object 6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599082" y="6472572"/>
              <a:ext cx="107950" cy="16363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726344" y="6475807"/>
              <a:ext cx="404980" cy="205496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164125" y="6517665"/>
              <a:ext cx="31750" cy="118745"/>
            </a:xfrm>
            <a:custGeom>
              <a:avLst/>
              <a:gdLst/>
              <a:ahLst/>
              <a:cxnLst/>
              <a:rect l="l" t="t" r="r" b="b"/>
              <a:pathLst>
                <a:path w="31750" h="118745">
                  <a:moveTo>
                    <a:pt x="31369" y="87172"/>
                  </a:moveTo>
                  <a:lnTo>
                    <a:pt x="0" y="87172"/>
                  </a:lnTo>
                  <a:lnTo>
                    <a:pt x="0" y="118541"/>
                  </a:lnTo>
                  <a:lnTo>
                    <a:pt x="31369" y="118541"/>
                  </a:lnTo>
                  <a:lnTo>
                    <a:pt x="31369" y="87172"/>
                  </a:lnTo>
                  <a:close/>
                </a:path>
                <a:path w="31750" h="118745">
                  <a:moveTo>
                    <a:pt x="31369" y="0"/>
                  </a:moveTo>
                  <a:lnTo>
                    <a:pt x="0" y="0"/>
                  </a:lnTo>
                  <a:lnTo>
                    <a:pt x="0" y="31369"/>
                  </a:lnTo>
                  <a:lnTo>
                    <a:pt x="31369" y="31369"/>
                  </a:lnTo>
                  <a:lnTo>
                    <a:pt x="31369" y="0"/>
                  </a:lnTo>
                  <a:close/>
                </a:path>
              </a:pathLst>
            </a:custGeom>
            <a:solidFill>
              <a:srgbClr val="6469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217480" y="6469784"/>
              <a:ext cx="249767" cy="169214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491246" y="6514994"/>
              <a:ext cx="111290" cy="123888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5625960" y="6472567"/>
              <a:ext cx="541020" cy="166370"/>
            </a:xfrm>
            <a:custGeom>
              <a:avLst/>
              <a:gdLst/>
              <a:ahLst/>
              <a:cxnLst/>
              <a:rect l="l" t="t" r="r" b="b"/>
              <a:pathLst>
                <a:path w="541020" h="166370">
                  <a:moveTo>
                    <a:pt x="31369" y="0"/>
                  </a:moveTo>
                  <a:lnTo>
                    <a:pt x="0" y="0"/>
                  </a:lnTo>
                  <a:lnTo>
                    <a:pt x="0" y="163639"/>
                  </a:lnTo>
                  <a:lnTo>
                    <a:pt x="31369" y="163639"/>
                  </a:lnTo>
                  <a:lnTo>
                    <a:pt x="31369" y="0"/>
                  </a:lnTo>
                  <a:close/>
                </a:path>
                <a:path w="541020" h="166370">
                  <a:moveTo>
                    <a:pt x="170535" y="45110"/>
                  </a:moveTo>
                  <a:lnTo>
                    <a:pt x="138277" y="45110"/>
                  </a:lnTo>
                  <a:lnTo>
                    <a:pt x="115722" y="105613"/>
                  </a:lnTo>
                  <a:lnTo>
                    <a:pt x="109143" y="125818"/>
                  </a:lnTo>
                  <a:lnTo>
                    <a:pt x="102666" y="105613"/>
                  </a:lnTo>
                  <a:lnTo>
                    <a:pt x="80340" y="45110"/>
                  </a:lnTo>
                  <a:lnTo>
                    <a:pt x="47409" y="45110"/>
                  </a:lnTo>
                  <a:lnTo>
                    <a:pt x="95186" y="163652"/>
                  </a:lnTo>
                  <a:lnTo>
                    <a:pt x="123431" y="163652"/>
                  </a:lnTo>
                  <a:lnTo>
                    <a:pt x="170535" y="45110"/>
                  </a:lnTo>
                  <a:close/>
                </a:path>
                <a:path w="541020" h="166370">
                  <a:moveTo>
                    <a:pt x="287731" y="163639"/>
                  </a:moveTo>
                  <a:lnTo>
                    <a:pt x="284975" y="157988"/>
                  </a:lnTo>
                  <a:lnTo>
                    <a:pt x="283095" y="152692"/>
                  </a:lnTo>
                  <a:lnTo>
                    <a:pt x="282689" y="150698"/>
                  </a:lnTo>
                  <a:lnTo>
                    <a:pt x="281368" y="144221"/>
                  </a:lnTo>
                  <a:lnTo>
                    <a:pt x="281076" y="142798"/>
                  </a:lnTo>
                  <a:lnTo>
                    <a:pt x="280657" y="136220"/>
                  </a:lnTo>
                  <a:lnTo>
                    <a:pt x="280746" y="106718"/>
                  </a:lnTo>
                  <a:lnTo>
                    <a:pt x="280873" y="93992"/>
                  </a:lnTo>
                  <a:lnTo>
                    <a:pt x="280873" y="86296"/>
                  </a:lnTo>
                  <a:lnTo>
                    <a:pt x="262280" y="47383"/>
                  </a:lnTo>
                  <a:lnTo>
                    <a:pt x="231025" y="42430"/>
                  </a:lnTo>
                  <a:lnTo>
                    <a:pt x="220179" y="42951"/>
                  </a:lnTo>
                  <a:lnTo>
                    <a:pt x="186207" y="61175"/>
                  </a:lnTo>
                  <a:lnTo>
                    <a:pt x="179679" y="76136"/>
                  </a:lnTo>
                  <a:lnTo>
                    <a:pt x="208140" y="81267"/>
                  </a:lnTo>
                  <a:lnTo>
                    <a:pt x="210083" y="75755"/>
                  </a:lnTo>
                  <a:lnTo>
                    <a:pt x="212610" y="71920"/>
                  </a:lnTo>
                  <a:lnTo>
                    <a:pt x="218859" y="67525"/>
                  </a:lnTo>
                  <a:lnTo>
                    <a:pt x="223215" y="66421"/>
                  </a:lnTo>
                  <a:lnTo>
                    <a:pt x="237058" y="66421"/>
                  </a:lnTo>
                  <a:lnTo>
                    <a:pt x="242671" y="67703"/>
                  </a:lnTo>
                  <a:lnTo>
                    <a:pt x="245643" y="70281"/>
                  </a:lnTo>
                  <a:lnTo>
                    <a:pt x="248627" y="72834"/>
                  </a:lnTo>
                  <a:lnTo>
                    <a:pt x="250113" y="77139"/>
                  </a:lnTo>
                  <a:lnTo>
                    <a:pt x="250113" y="86296"/>
                  </a:lnTo>
                  <a:lnTo>
                    <a:pt x="250113" y="106718"/>
                  </a:lnTo>
                  <a:lnTo>
                    <a:pt x="250113" y="120484"/>
                  </a:lnTo>
                  <a:lnTo>
                    <a:pt x="249707" y="125577"/>
                  </a:lnTo>
                  <a:lnTo>
                    <a:pt x="248881" y="128257"/>
                  </a:lnTo>
                  <a:lnTo>
                    <a:pt x="247700" y="132359"/>
                  </a:lnTo>
                  <a:lnTo>
                    <a:pt x="245198" y="135813"/>
                  </a:lnTo>
                  <a:lnTo>
                    <a:pt x="241401" y="138645"/>
                  </a:lnTo>
                  <a:lnTo>
                    <a:pt x="236270" y="142367"/>
                  </a:lnTo>
                  <a:lnTo>
                    <a:pt x="230873" y="144221"/>
                  </a:lnTo>
                  <a:lnTo>
                    <a:pt x="220167" y="144221"/>
                  </a:lnTo>
                  <a:lnTo>
                    <a:pt x="215988" y="142621"/>
                  </a:lnTo>
                  <a:lnTo>
                    <a:pt x="209448" y="136220"/>
                  </a:lnTo>
                  <a:lnTo>
                    <a:pt x="207810" y="132422"/>
                  </a:lnTo>
                  <a:lnTo>
                    <a:pt x="207810" y="123571"/>
                  </a:lnTo>
                  <a:lnTo>
                    <a:pt x="239737" y="109651"/>
                  </a:lnTo>
                  <a:lnTo>
                    <a:pt x="246100" y="108051"/>
                  </a:lnTo>
                  <a:lnTo>
                    <a:pt x="250113" y="106718"/>
                  </a:lnTo>
                  <a:lnTo>
                    <a:pt x="250113" y="86296"/>
                  </a:lnTo>
                  <a:lnTo>
                    <a:pt x="245033" y="88112"/>
                  </a:lnTo>
                  <a:lnTo>
                    <a:pt x="238252" y="90004"/>
                  </a:lnTo>
                  <a:lnTo>
                    <a:pt x="229793" y="91960"/>
                  </a:lnTo>
                  <a:lnTo>
                    <a:pt x="219646" y="93992"/>
                  </a:lnTo>
                  <a:lnTo>
                    <a:pt x="211975" y="95618"/>
                  </a:lnTo>
                  <a:lnTo>
                    <a:pt x="178041" y="118605"/>
                  </a:lnTo>
                  <a:lnTo>
                    <a:pt x="176441" y="124574"/>
                  </a:lnTo>
                  <a:lnTo>
                    <a:pt x="176542" y="132422"/>
                  </a:lnTo>
                  <a:lnTo>
                    <a:pt x="199478" y="163842"/>
                  </a:lnTo>
                  <a:lnTo>
                    <a:pt x="215849" y="166319"/>
                  </a:lnTo>
                  <a:lnTo>
                    <a:pt x="222770" y="166319"/>
                  </a:lnTo>
                  <a:lnTo>
                    <a:pt x="229273" y="165023"/>
                  </a:lnTo>
                  <a:lnTo>
                    <a:pt x="241477" y="159816"/>
                  </a:lnTo>
                  <a:lnTo>
                    <a:pt x="247205" y="155905"/>
                  </a:lnTo>
                  <a:lnTo>
                    <a:pt x="252564" y="150698"/>
                  </a:lnTo>
                  <a:lnTo>
                    <a:pt x="252793" y="151295"/>
                  </a:lnTo>
                  <a:lnTo>
                    <a:pt x="253212" y="152692"/>
                  </a:lnTo>
                  <a:lnTo>
                    <a:pt x="253682" y="154381"/>
                  </a:lnTo>
                  <a:lnTo>
                    <a:pt x="254876" y="158470"/>
                  </a:lnTo>
                  <a:lnTo>
                    <a:pt x="255879" y="161556"/>
                  </a:lnTo>
                  <a:lnTo>
                    <a:pt x="256705" y="163639"/>
                  </a:lnTo>
                  <a:lnTo>
                    <a:pt x="287731" y="163639"/>
                  </a:lnTo>
                  <a:close/>
                </a:path>
                <a:path w="541020" h="166370">
                  <a:moveTo>
                    <a:pt x="416077" y="123456"/>
                  </a:moveTo>
                  <a:lnTo>
                    <a:pt x="385267" y="118211"/>
                  </a:lnTo>
                  <a:lnTo>
                    <a:pt x="383705" y="126466"/>
                  </a:lnTo>
                  <a:lnTo>
                    <a:pt x="381025" y="132295"/>
                  </a:lnTo>
                  <a:lnTo>
                    <a:pt x="373443" y="139077"/>
                  </a:lnTo>
                  <a:lnTo>
                    <a:pt x="368554" y="140754"/>
                  </a:lnTo>
                  <a:lnTo>
                    <a:pt x="354634" y="140754"/>
                  </a:lnTo>
                  <a:lnTo>
                    <a:pt x="336473" y="102247"/>
                  </a:lnTo>
                  <a:lnTo>
                    <a:pt x="336918" y="93446"/>
                  </a:lnTo>
                  <a:lnTo>
                    <a:pt x="354342" y="67094"/>
                  </a:lnTo>
                  <a:lnTo>
                    <a:pt x="368033" y="67094"/>
                  </a:lnTo>
                  <a:lnTo>
                    <a:pt x="372821" y="68656"/>
                  </a:lnTo>
                  <a:lnTo>
                    <a:pt x="380187" y="74904"/>
                  </a:lnTo>
                  <a:lnTo>
                    <a:pt x="382536" y="79552"/>
                  </a:lnTo>
                  <a:lnTo>
                    <a:pt x="383578" y="85725"/>
                  </a:lnTo>
                  <a:lnTo>
                    <a:pt x="414515" y="80149"/>
                  </a:lnTo>
                  <a:lnTo>
                    <a:pt x="389204" y="47675"/>
                  </a:lnTo>
                  <a:lnTo>
                    <a:pt x="361708" y="42418"/>
                  </a:lnTo>
                  <a:lnTo>
                    <a:pt x="349173" y="43446"/>
                  </a:lnTo>
                  <a:lnTo>
                    <a:pt x="312953" y="67767"/>
                  </a:lnTo>
                  <a:lnTo>
                    <a:pt x="304228" y="104482"/>
                  </a:lnTo>
                  <a:lnTo>
                    <a:pt x="305206" y="118211"/>
                  </a:lnTo>
                  <a:lnTo>
                    <a:pt x="328079" y="157099"/>
                  </a:lnTo>
                  <a:lnTo>
                    <a:pt x="361162" y="166319"/>
                  </a:lnTo>
                  <a:lnTo>
                    <a:pt x="372021" y="165646"/>
                  </a:lnTo>
                  <a:lnTo>
                    <a:pt x="409079" y="142074"/>
                  </a:lnTo>
                  <a:lnTo>
                    <a:pt x="416077" y="123456"/>
                  </a:lnTo>
                  <a:close/>
                </a:path>
                <a:path w="541020" h="166370">
                  <a:moveTo>
                    <a:pt x="540626" y="163639"/>
                  </a:moveTo>
                  <a:lnTo>
                    <a:pt x="537870" y="157988"/>
                  </a:lnTo>
                  <a:lnTo>
                    <a:pt x="536003" y="152692"/>
                  </a:lnTo>
                  <a:lnTo>
                    <a:pt x="535597" y="150698"/>
                  </a:lnTo>
                  <a:lnTo>
                    <a:pt x="534276" y="144221"/>
                  </a:lnTo>
                  <a:lnTo>
                    <a:pt x="533984" y="142798"/>
                  </a:lnTo>
                  <a:lnTo>
                    <a:pt x="533552" y="136220"/>
                  </a:lnTo>
                  <a:lnTo>
                    <a:pt x="533641" y="106718"/>
                  </a:lnTo>
                  <a:lnTo>
                    <a:pt x="533768" y="93992"/>
                  </a:lnTo>
                  <a:lnTo>
                    <a:pt x="533768" y="86296"/>
                  </a:lnTo>
                  <a:lnTo>
                    <a:pt x="515175" y="47383"/>
                  </a:lnTo>
                  <a:lnTo>
                    <a:pt x="483920" y="42430"/>
                  </a:lnTo>
                  <a:lnTo>
                    <a:pt x="473087" y="42951"/>
                  </a:lnTo>
                  <a:lnTo>
                    <a:pt x="439115" y="61175"/>
                  </a:lnTo>
                  <a:lnTo>
                    <a:pt x="432574" y="76136"/>
                  </a:lnTo>
                  <a:lnTo>
                    <a:pt x="461035" y="81267"/>
                  </a:lnTo>
                  <a:lnTo>
                    <a:pt x="462978" y="75755"/>
                  </a:lnTo>
                  <a:lnTo>
                    <a:pt x="465505" y="71920"/>
                  </a:lnTo>
                  <a:lnTo>
                    <a:pt x="471754" y="67525"/>
                  </a:lnTo>
                  <a:lnTo>
                    <a:pt x="476110" y="66421"/>
                  </a:lnTo>
                  <a:lnTo>
                    <a:pt x="489953" y="66421"/>
                  </a:lnTo>
                  <a:lnTo>
                    <a:pt x="495566" y="67703"/>
                  </a:lnTo>
                  <a:lnTo>
                    <a:pt x="498538" y="70281"/>
                  </a:lnTo>
                  <a:lnTo>
                    <a:pt x="501523" y="72834"/>
                  </a:lnTo>
                  <a:lnTo>
                    <a:pt x="503008" y="77139"/>
                  </a:lnTo>
                  <a:lnTo>
                    <a:pt x="503008" y="86296"/>
                  </a:lnTo>
                  <a:lnTo>
                    <a:pt x="503008" y="106718"/>
                  </a:lnTo>
                  <a:lnTo>
                    <a:pt x="503008" y="120484"/>
                  </a:lnTo>
                  <a:lnTo>
                    <a:pt x="502602" y="125577"/>
                  </a:lnTo>
                  <a:lnTo>
                    <a:pt x="501777" y="128257"/>
                  </a:lnTo>
                  <a:lnTo>
                    <a:pt x="500595" y="132359"/>
                  </a:lnTo>
                  <a:lnTo>
                    <a:pt x="498094" y="135813"/>
                  </a:lnTo>
                  <a:lnTo>
                    <a:pt x="494296" y="138645"/>
                  </a:lnTo>
                  <a:lnTo>
                    <a:pt x="489165" y="142367"/>
                  </a:lnTo>
                  <a:lnTo>
                    <a:pt x="483768" y="144221"/>
                  </a:lnTo>
                  <a:lnTo>
                    <a:pt x="473062" y="144221"/>
                  </a:lnTo>
                  <a:lnTo>
                    <a:pt x="468884" y="142621"/>
                  </a:lnTo>
                  <a:lnTo>
                    <a:pt x="462343" y="136220"/>
                  </a:lnTo>
                  <a:lnTo>
                    <a:pt x="460705" y="132422"/>
                  </a:lnTo>
                  <a:lnTo>
                    <a:pt x="460705" y="123571"/>
                  </a:lnTo>
                  <a:lnTo>
                    <a:pt x="492633" y="109651"/>
                  </a:lnTo>
                  <a:lnTo>
                    <a:pt x="498995" y="108051"/>
                  </a:lnTo>
                  <a:lnTo>
                    <a:pt x="503008" y="106718"/>
                  </a:lnTo>
                  <a:lnTo>
                    <a:pt x="503008" y="86296"/>
                  </a:lnTo>
                  <a:lnTo>
                    <a:pt x="497928" y="88112"/>
                  </a:lnTo>
                  <a:lnTo>
                    <a:pt x="491159" y="90004"/>
                  </a:lnTo>
                  <a:lnTo>
                    <a:pt x="482688" y="91960"/>
                  </a:lnTo>
                  <a:lnTo>
                    <a:pt x="472541" y="93992"/>
                  </a:lnTo>
                  <a:lnTo>
                    <a:pt x="464870" y="95618"/>
                  </a:lnTo>
                  <a:lnTo>
                    <a:pt x="430936" y="118605"/>
                  </a:lnTo>
                  <a:lnTo>
                    <a:pt x="429336" y="124574"/>
                  </a:lnTo>
                  <a:lnTo>
                    <a:pt x="429437" y="132422"/>
                  </a:lnTo>
                  <a:lnTo>
                    <a:pt x="452386" y="163842"/>
                  </a:lnTo>
                  <a:lnTo>
                    <a:pt x="468744" y="166319"/>
                  </a:lnTo>
                  <a:lnTo>
                    <a:pt x="475665" y="166319"/>
                  </a:lnTo>
                  <a:lnTo>
                    <a:pt x="482168" y="165023"/>
                  </a:lnTo>
                  <a:lnTo>
                    <a:pt x="494372" y="159816"/>
                  </a:lnTo>
                  <a:lnTo>
                    <a:pt x="500100" y="155905"/>
                  </a:lnTo>
                  <a:lnTo>
                    <a:pt x="505460" y="150698"/>
                  </a:lnTo>
                  <a:lnTo>
                    <a:pt x="505688" y="151295"/>
                  </a:lnTo>
                  <a:lnTo>
                    <a:pt x="506107" y="152692"/>
                  </a:lnTo>
                  <a:lnTo>
                    <a:pt x="506577" y="154381"/>
                  </a:lnTo>
                  <a:lnTo>
                    <a:pt x="507771" y="158470"/>
                  </a:lnTo>
                  <a:lnTo>
                    <a:pt x="508774" y="161556"/>
                  </a:lnTo>
                  <a:lnTo>
                    <a:pt x="509600" y="163639"/>
                  </a:lnTo>
                  <a:lnTo>
                    <a:pt x="540626" y="163639"/>
                  </a:lnTo>
                  <a:close/>
                </a:path>
              </a:pathLst>
            </a:custGeom>
            <a:solidFill>
              <a:srgbClr val="6469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188679" y="6472567"/>
              <a:ext cx="198567" cy="166319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6418618" y="6604838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69" y="0"/>
                  </a:moveTo>
                  <a:lnTo>
                    <a:pt x="0" y="0"/>
                  </a:lnTo>
                  <a:lnTo>
                    <a:pt x="0" y="31368"/>
                  </a:lnTo>
                  <a:lnTo>
                    <a:pt x="31369" y="31368"/>
                  </a:lnTo>
                  <a:lnTo>
                    <a:pt x="31369" y="0"/>
                  </a:lnTo>
                  <a:close/>
                </a:path>
              </a:pathLst>
            </a:custGeom>
            <a:solidFill>
              <a:srgbClr val="6469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481250" y="6469784"/>
              <a:ext cx="277271" cy="169214"/>
            </a:xfrm>
            <a:prstGeom prst="rect">
              <a:avLst/>
            </a:prstGeom>
          </p:spPr>
        </p:pic>
      </p:grpSp>
      <p:grpSp>
        <p:nvGrpSpPr>
          <p:cNvPr id="78" name="object 78"/>
          <p:cNvGrpSpPr/>
          <p:nvPr/>
        </p:nvGrpSpPr>
        <p:grpSpPr>
          <a:xfrm>
            <a:off x="9433559" y="0"/>
            <a:ext cx="472440" cy="6858000"/>
            <a:chOff x="9433559" y="0"/>
            <a:chExt cx="472440" cy="6858000"/>
          </a:xfrm>
        </p:grpSpPr>
        <p:sp>
          <p:nvSpPr>
            <p:cNvPr id="79" name="object 79"/>
            <p:cNvSpPr/>
            <p:nvPr/>
          </p:nvSpPr>
          <p:spPr>
            <a:xfrm>
              <a:off x="9433559" y="0"/>
              <a:ext cx="472440" cy="6858000"/>
            </a:xfrm>
            <a:custGeom>
              <a:avLst/>
              <a:gdLst/>
              <a:ahLst/>
              <a:cxnLst/>
              <a:rect l="l" t="t" r="r" b="b"/>
              <a:pathLst>
                <a:path w="472440" h="6858000">
                  <a:moveTo>
                    <a:pt x="471817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71817" y="6858000"/>
                  </a:lnTo>
                  <a:lnTo>
                    <a:pt x="471817" y="0"/>
                  </a:lnTo>
                  <a:close/>
                </a:path>
              </a:pathLst>
            </a:custGeom>
            <a:solidFill>
              <a:srgbClr val="F1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566160" y="656856"/>
              <a:ext cx="227063" cy="1840978"/>
            </a:xfrm>
            <a:prstGeom prst="rect">
              <a:avLst/>
            </a:prstGeom>
          </p:spPr>
        </p:pic>
      </p:grpSp>
      <p:pic>
        <p:nvPicPr>
          <p:cNvPr id="81" name="object 81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8342376" y="4701540"/>
            <a:ext cx="196595" cy="198107"/>
          </a:xfrm>
          <a:prstGeom prst="rect">
            <a:avLst/>
          </a:prstGeom>
        </p:spPr>
      </p:pic>
      <p:sp>
        <p:nvSpPr>
          <p:cNvPr id="82" name="object 82"/>
          <p:cNvSpPr/>
          <p:nvPr/>
        </p:nvSpPr>
        <p:spPr>
          <a:xfrm>
            <a:off x="8471147" y="593600"/>
            <a:ext cx="330200" cy="344170"/>
          </a:xfrm>
          <a:custGeom>
            <a:avLst/>
            <a:gdLst/>
            <a:ahLst/>
            <a:cxnLst/>
            <a:rect l="l" t="t" r="r" b="b"/>
            <a:pathLst>
              <a:path w="330200" h="344169">
                <a:moveTo>
                  <a:pt x="0" y="176225"/>
                </a:moveTo>
                <a:lnTo>
                  <a:pt x="118783" y="0"/>
                </a:lnTo>
                <a:lnTo>
                  <a:pt x="322834" y="58902"/>
                </a:lnTo>
                <a:lnTo>
                  <a:pt x="330149" y="271538"/>
                </a:lnTo>
                <a:lnTo>
                  <a:pt x="130632" y="344055"/>
                </a:lnTo>
                <a:lnTo>
                  <a:pt x="0" y="176225"/>
                </a:lnTo>
                <a:close/>
              </a:path>
            </a:pathLst>
          </a:custGeom>
          <a:ln w="28956">
            <a:solidFill>
              <a:srgbClr val="F15F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50792" y="0"/>
            <a:ext cx="5855335" cy="6858000"/>
            <a:chOff x="4050792" y="0"/>
            <a:chExt cx="5855335" cy="6858000"/>
          </a:xfrm>
        </p:grpSpPr>
        <p:sp>
          <p:nvSpPr>
            <p:cNvPr id="3" name="object 3"/>
            <p:cNvSpPr/>
            <p:nvPr/>
          </p:nvSpPr>
          <p:spPr>
            <a:xfrm>
              <a:off x="4953000" y="0"/>
              <a:ext cx="4480560" cy="6858000"/>
            </a:xfrm>
            <a:custGeom>
              <a:avLst/>
              <a:gdLst/>
              <a:ahLst/>
              <a:cxnLst/>
              <a:rect l="l" t="t" r="r" b="b"/>
              <a:pathLst>
                <a:path w="4480559" h="6858000">
                  <a:moveTo>
                    <a:pt x="448055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480559" y="6858000"/>
                  </a:lnTo>
                  <a:lnTo>
                    <a:pt x="4480559" y="0"/>
                  </a:lnTo>
                  <a:close/>
                </a:path>
              </a:pathLst>
            </a:custGeom>
            <a:solidFill>
              <a:srgbClr val="FEE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50792" y="513587"/>
              <a:ext cx="5855207" cy="6228587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478608" y="371951"/>
            <a:ext cx="526415" cy="280670"/>
            <a:chOff x="478608" y="371951"/>
            <a:chExt cx="526415" cy="280670"/>
          </a:xfrm>
        </p:grpSpPr>
        <p:sp>
          <p:nvSpPr>
            <p:cNvPr id="6" name="object 6"/>
            <p:cNvSpPr/>
            <p:nvPr/>
          </p:nvSpPr>
          <p:spPr>
            <a:xfrm>
              <a:off x="478608" y="371951"/>
              <a:ext cx="248920" cy="280670"/>
            </a:xfrm>
            <a:custGeom>
              <a:avLst/>
              <a:gdLst/>
              <a:ahLst/>
              <a:cxnLst/>
              <a:rect l="l" t="t" r="r" b="b"/>
              <a:pathLst>
                <a:path w="248920" h="280670">
                  <a:moveTo>
                    <a:pt x="248500" y="192417"/>
                  </a:moveTo>
                  <a:lnTo>
                    <a:pt x="0" y="192417"/>
                  </a:lnTo>
                  <a:lnTo>
                    <a:pt x="0" y="280466"/>
                  </a:lnTo>
                  <a:lnTo>
                    <a:pt x="44018" y="280466"/>
                  </a:lnTo>
                  <a:lnTo>
                    <a:pt x="44018" y="236791"/>
                  </a:lnTo>
                  <a:lnTo>
                    <a:pt x="248500" y="236791"/>
                  </a:lnTo>
                  <a:lnTo>
                    <a:pt x="248500" y="192417"/>
                  </a:lnTo>
                  <a:close/>
                </a:path>
                <a:path w="248920" h="280670">
                  <a:moveTo>
                    <a:pt x="248500" y="236791"/>
                  </a:moveTo>
                  <a:lnTo>
                    <a:pt x="204127" y="236791"/>
                  </a:lnTo>
                  <a:lnTo>
                    <a:pt x="204127" y="280466"/>
                  </a:lnTo>
                  <a:lnTo>
                    <a:pt x="248500" y="280466"/>
                  </a:lnTo>
                  <a:lnTo>
                    <a:pt x="248500" y="236791"/>
                  </a:lnTo>
                  <a:close/>
                </a:path>
                <a:path w="248920" h="280670">
                  <a:moveTo>
                    <a:pt x="219760" y="0"/>
                  </a:moveTo>
                  <a:lnTo>
                    <a:pt x="58216" y="0"/>
                  </a:lnTo>
                  <a:lnTo>
                    <a:pt x="52895" y="63182"/>
                  </a:lnTo>
                  <a:lnTo>
                    <a:pt x="46211" y="116227"/>
                  </a:lnTo>
                  <a:lnTo>
                    <a:pt x="37536" y="153893"/>
                  </a:lnTo>
                  <a:lnTo>
                    <a:pt x="27929" y="178512"/>
                  </a:lnTo>
                  <a:lnTo>
                    <a:pt x="18453" y="192417"/>
                  </a:lnTo>
                  <a:lnTo>
                    <a:pt x="69227" y="192417"/>
                  </a:lnTo>
                  <a:lnTo>
                    <a:pt x="85199" y="154116"/>
                  </a:lnTo>
                  <a:lnTo>
                    <a:pt x="96913" y="72428"/>
                  </a:lnTo>
                  <a:lnTo>
                    <a:pt x="99047" y="44373"/>
                  </a:lnTo>
                  <a:lnTo>
                    <a:pt x="219760" y="44373"/>
                  </a:lnTo>
                  <a:lnTo>
                    <a:pt x="219760" y="0"/>
                  </a:lnTo>
                  <a:close/>
                </a:path>
                <a:path w="248920" h="280670">
                  <a:moveTo>
                    <a:pt x="219760" y="44373"/>
                  </a:moveTo>
                  <a:lnTo>
                    <a:pt x="169341" y="44373"/>
                  </a:lnTo>
                  <a:lnTo>
                    <a:pt x="169341" y="192417"/>
                  </a:lnTo>
                  <a:lnTo>
                    <a:pt x="219760" y="192417"/>
                  </a:lnTo>
                  <a:lnTo>
                    <a:pt x="219760" y="44373"/>
                  </a:lnTo>
                  <a:close/>
                </a:path>
              </a:pathLst>
            </a:custGeom>
            <a:solidFill>
              <a:srgbClr val="F1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4559" y="433019"/>
              <a:ext cx="181419" cy="17998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59737" y="476671"/>
              <a:ext cx="45085" cy="132080"/>
            </a:xfrm>
            <a:custGeom>
              <a:avLst/>
              <a:gdLst/>
              <a:ahLst/>
              <a:cxnLst/>
              <a:rect l="l" t="t" r="r" b="b"/>
              <a:pathLst>
                <a:path w="45084" h="132079">
                  <a:moveTo>
                    <a:pt x="0" y="132080"/>
                  </a:moveTo>
                  <a:lnTo>
                    <a:pt x="45085" y="132080"/>
                  </a:lnTo>
                  <a:lnTo>
                    <a:pt x="45085" y="0"/>
                  </a:lnTo>
                  <a:lnTo>
                    <a:pt x="0" y="0"/>
                  </a:lnTo>
                  <a:lnTo>
                    <a:pt x="0" y="132080"/>
                  </a:lnTo>
                  <a:close/>
                </a:path>
              </a:pathLst>
            </a:custGeom>
            <a:solidFill>
              <a:srgbClr val="F1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59737" y="433019"/>
            <a:ext cx="571500" cy="180340"/>
            <a:chOff x="959737" y="433019"/>
            <a:chExt cx="571500" cy="180340"/>
          </a:xfrm>
        </p:grpSpPr>
        <p:sp>
          <p:nvSpPr>
            <p:cNvPr id="10" name="object 10"/>
            <p:cNvSpPr/>
            <p:nvPr/>
          </p:nvSpPr>
          <p:spPr>
            <a:xfrm>
              <a:off x="959726" y="437311"/>
              <a:ext cx="161290" cy="171450"/>
            </a:xfrm>
            <a:custGeom>
              <a:avLst/>
              <a:gdLst/>
              <a:ahLst/>
              <a:cxnLst/>
              <a:rect l="l" t="t" r="r" b="b"/>
              <a:pathLst>
                <a:path w="161290" h="171450">
                  <a:moveTo>
                    <a:pt x="161188" y="0"/>
                  </a:moveTo>
                  <a:lnTo>
                    <a:pt x="0" y="0"/>
                  </a:lnTo>
                  <a:lnTo>
                    <a:pt x="0" y="39370"/>
                  </a:lnTo>
                  <a:lnTo>
                    <a:pt x="116090" y="39370"/>
                  </a:lnTo>
                  <a:lnTo>
                    <a:pt x="116090" y="171450"/>
                  </a:lnTo>
                  <a:lnTo>
                    <a:pt x="161188" y="171450"/>
                  </a:lnTo>
                  <a:lnTo>
                    <a:pt x="161188" y="39370"/>
                  </a:lnTo>
                  <a:lnTo>
                    <a:pt x="161188" y="0"/>
                  </a:lnTo>
                  <a:close/>
                </a:path>
              </a:pathLst>
            </a:custGeom>
            <a:solidFill>
              <a:srgbClr val="F1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4678" y="433019"/>
              <a:ext cx="376365" cy="179984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1575817" y="540139"/>
            <a:ext cx="45085" cy="68580"/>
          </a:xfrm>
          <a:custGeom>
            <a:avLst/>
            <a:gdLst/>
            <a:ahLst/>
            <a:cxnLst/>
            <a:rect l="l" t="t" r="r" b="b"/>
            <a:pathLst>
              <a:path w="45084" h="68579">
                <a:moveTo>
                  <a:pt x="0" y="68579"/>
                </a:moveTo>
                <a:lnTo>
                  <a:pt x="45085" y="68579"/>
                </a:lnTo>
                <a:lnTo>
                  <a:pt x="45085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75816" y="437273"/>
            <a:ext cx="161290" cy="171450"/>
          </a:xfrm>
          <a:custGeom>
            <a:avLst/>
            <a:gdLst/>
            <a:ahLst/>
            <a:cxnLst/>
            <a:rect l="l" t="t" r="r" b="b"/>
            <a:pathLst>
              <a:path w="161289" h="171450">
                <a:moveTo>
                  <a:pt x="161175" y="0"/>
                </a:moveTo>
                <a:lnTo>
                  <a:pt x="116090" y="0"/>
                </a:lnTo>
                <a:lnTo>
                  <a:pt x="116090" y="63500"/>
                </a:lnTo>
                <a:lnTo>
                  <a:pt x="45085" y="63500"/>
                </a:lnTo>
                <a:lnTo>
                  <a:pt x="45085" y="0"/>
                </a:lnTo>
                <a:lnTo>
                  <a:pt x="0" y="0"/>
                </a:lnTo>
                <a:lnTo>
                  <a:pt x="0" y="63500"/>
                </a:lnTo>
                <a:lnTo>
                  <a:pt x="0" y="102870"/>
                </a:lnTo>
                <a:lnTo>
                  <a:pt x="116090" y="102870"/>
                </a:lnTo>
                <a:lnTo>
                  <a:pt x="116090" y="171450"/>
                </a:lnTo>
                <a:lnTo>
                  <a:pt x="161175" y="171450"/>
                </a:lnTo>
                <a:lnTo>
                  <a:pt x="161175" y="102870"/>
                </a:lnTo>
                <a:lnTo>
                  <a:pt x="161175" y="63500"/>
                </a:lnTo>
                <a:lnTo>
                  <a:pt x="161175" y="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81757" y="437269"/>
            <a:ext cx="161175" cy="171475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1971382" y="433031"/>
            <a:ext cx="527685" cy="180340"/>
          </a:xfrm>
          <a:custGeom>
            <a:avLst/>
            <a:gdLst/>
            <a:ahLst/>
            <a:cxnLst/>
            <a:rect l="l" t="t" r="r" b="b"/>
            <a:pathLst>
              <a:path w="527685" h="180340">
                <a:moveTo>
                  <a:pt x="141300" y="4279"/>
                </a:moveTo>
                <a:lnTo>
                  <a:pt x="0" y="4279"/>
                </a:lnTo>
                <a:lnTo>
                  <a:pt x="0" y="43649"/>
                </a:lnTo>
                <a:lnTo>
                  <a:pt x="47929" y="43649"/>
                </a:lnTo>
                <a:lnTo>
                  <a:pt x="47929" y="175729"/>
                </a:lnTo>
                <a:lnTo>
                  <a:pt x="93370" y="175729"/>
                </a:lnTo>
                <a:lnTo>
                  <a:pt x="93370" y="43649"/>
                </a:lnTo>
                <a:lnTo>
                  <a:pt x="141300" y="43649"/>
                </a:lnTo>
                <a:lnTo>
                  <a:pt x="141300" y="4279"/>
                </a:lnTo>
                <a:close/>
              </a:path>
              <a:path w="527685" h="180340">
                <a:moveTo>
                  <a:pt x="333743" y="94424"/>
                </a:moveTo>
                <a:lnTo>
                  <a:pt x="330403" y="73837"/>
                </a:lnTo>
                <a:lnTo>
                  <a:pt x="327507" y="56007"/>
                </a:lnTo>
                <a:lnTo>
                  <a:pt x="315645" y="35852"/>
                </a:lnTo>
                <a:lnTo>
                  <a:pt x="309956" y="26174"/>
                </a:lnTo>
                <a:lnTo>
                  <a:pt x="290068" y="12026"/>
                </a:lnTo>
                <a:lnTo>
                  <a:pt x="290068" y="73837"/>
                </a:lnTo>
                <a:lnTo>
                  <a:pt x="205574" y="73837"/>
                </a:lnTo>
                <a:lnTo>
                  <a:pt x="209130" y="60706"/>
                </a:lnTo>
                <a:lnTo>
                  <a:pt x="216979" y="48450"/>
                </a:lnTo>
                <a:lnTo>
                  <a:pt x="229692" y="39382"/>
                </a:lnTo>
                <a:lnTo>
                  <a:pt x="247827" y="35852"/>
                </a:lnTo>
                <a:lnTo>
                  <a:pt x="266852" y="39484"/>
                </a:lnTo>
                <a:lnTo>
                  <a:pt x="279730" y="48717"/>
                </a:lnTo>
                <a:lnTo>
                  <a:pt x="287210" y="61010"/>
                </a:lnTo>
                <a:lnTo>
                  <a:pt x="290068" y="73837"/>
                </a:lnTo>
                <a:lnTo>
                  <a:pt x="290068" y="12026"/>
                </a:lnTo>
                <a:lnTo>
                  <a:pt x="282816" y="6858"/>
                </a:lnTo>
                <a:lnTo>
                  <a:pt x="247827" y="0"/>
                </a:lnTo>
                <a:lnTo>
                  <a:pt x="211937" y="7035"/>
                </a:lnTo>
                <a:lnTo>
                  <a:pt x="183883" y="26263"/>
                </a:lnTo>
                <a:lnTo>
                  <a:pt x="165608" y="54800"/>
                </a:lnTo>
                <a:lnTo>
                  <a:pt x="159080" y="89814"/>
                </a:lnTo>
                <a:lnTo>
                  <a:pt x="166052" y="127114"/>
                </a:lnTo>
                <a:lnTo>
                  <a:pt x="185293" y="155524"/>
                </a:lnTo>
                <a:lnTo>
                  <a:pt x="214337" y="173621"/>
                </a:lnTo>
                <a:lnTo>
                  <a:pt x="250672" y="179971"/>
                </a:lnTo>
                <a:lnTo>
                  <a:pt x="270535" y="178447"/>
                </a:lnTo>
                <a:lnTo>
                  <a:pt x="289572" y="173939"/>
                </a:lnTo>
                <a:lnTo>
                  <a:pt x="306819" y="166497"/>
                </a:lnTo>
                <a:lnTo>
                  <a:pt x="321310" y="156197"/>
                </a:lnTo>
                <a:lnTo>
                  <a:pt x="313067" y="144119"/>
                </a:lnTo>
                <a:lnTo>
                  <a:pt x="301434" y="127076"/>
                </a:lnTo>
                <a:lnTo>
                  <a:pt x="291884" y="134226"/>
                </a:lnTo>
                <a:lnTo>
                  <a:pt x="280403" y="139585"/>
                </a:lnTo>
                <a:lnTo>
                  <a:pt x="267982" y="142951"/>
                </a:lnTo>
                <a:lnTo>
                  <a:pt x="255638" y="144119"/>
                </a:lnTo>
                <a:lnTo>
                  <a:pt x="236042" y="140944"/>
                </a:lnTo>
                <a:lnTo>
                  <a:pt x="221107" y="132359"/>
                </a:lnTo>
                <a:lnTo>
                  <a:pt x="211099" y="119710"/>
                </a:lnTo>
                <a:lnTo>
                  <a:pt x="206298" y="104355"/>
                </a:lnTo>
                <a:lnTo>
                  <a:pt x="333743" y="104355"/>
                </a:lnTo>
                <a:lnTo>
                  <a:pt x="333743" y="94424"/>
                </a:lnTo>
                <a:close/>
              </a:path>
              <a:path w="527685" h="180340">
                <a:moveTo>
                  <a:pt x="527621" y="4241"/>
                </a:moveTo>
                <a:lnTo>
                  <a:pt x="389166" y="4241"/>
                </a:lnTo>
                <a:lnTo>
                  <a:pt x="386321" y="44716"/>
                </a:lnTo>
                <a:lnTo>
                  <a:pt x="380466" y="91071"/>
                </a:lnTo>
                <a:lnTo>
                  <a:pt x="372249" y="118999"/>
                </a:lnTo>
                <a:lnTo>
                  <a:pt x="362102" y="132689"/>
                </a:lnTo>
                <a:lnTo>
                  <a:pt x="350469" y="136321"/>
                </a:lnTo>
                <a:lnTo>
                  <a:pt x="350469" y="179971"/>
                </a:lnTo>
                <a:lnTo>
                  <a:pt x="402297" y="154063"/>
                </a:lnTo>
                <a:lnTo>
                  <a:pt x="417855" y="115874"/>
                </a:lnTo>
                <a:lnTo>
                  <a:pt x="426427" y="55727"/>
                </a:lnTo>
                <a:lnTo>
                  <a:pt x="427494" y="43649"/>
                </a:lnTo>
                <a:lnTo>
                  <a:pt x="482523" y="43649"/>
                </a:lnTo>
                <a:lnTo>
                  <a:pt x="482523" y="175717"/>
                </a:lnTo>
                <a:lnTo>
                  <a:pt x="527621" y="175717"/>
                </a:lnTo>
                <a:lnTo>
                  <a:pt x="527621" y="4241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2543768" y="437266"/>
            <a:ext cx="241935" cy="172085"/>
            <a:chOff x="2543768" y="437266"/>
            <a:chExt cx="241935" cy="172085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43768" y="437266"/>
              <a:ext cx="163321" cy="17147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740136" y="540139"/>
              <a:ext cx="45720" cy="68580"/>
            </a:xfrm>
            <a:custGeom>
              <a:avLst/>
              <a:gdLst/>
              <a:ahLst/>
              <a:cxnLst/>
              <a:rect l="l" t="t" r="r" b="b"/>
              <a:pathLst>
                <a:path w="45719" h="68579">
                  <a:moveTo>
                    <a:pt x="0" y="68579"/>
                  </a:moveTo>
                  <a:lnTo>
                    <a:pt x="45097" y="68579"/>
                  </a:lnTo>
                  <a:lnTo>
                    <a:pt x="45097" y="0"/>
                  </a:lnTo>
                  <a:lnTo>
                    <a:pt x="0" y="0"/>
                  </a:lnTo>
                  <a:lnTo>
                    <a:pt x="0" y="68579"/>
                  </a:lnTo>
                  <a:close/>
                </a:path>
              </a:pathLst>
            </a:custGeom>
            <a:solidFill>
              <a:srgbClr val="F1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2740126" y="437273"/>
            <a:ext cx="161290" cy="171450"/>
          </a:xfrm>
          <a:custGeom>
            <a:avLst/>
            <a:gdLst/>
            <a:ahLst/>
            <a:cxnLst/>
            <a:rect l="l" t="t" r="r" b="b"/>
            <a:pathLst>
              <a:path w="161289" h="171450">
                <a:moveTo>
                  <a:pt x="161175" y="0"/>
                </a:moveTo>
                <a:lnTo>
                  <a:pt x="116103" y="0"/>
                </a:lnTo>
                <a:lnTo>
                  <a:pt x="116103" y="63500"/>
                </a:lnTo>
                <a:lnTo>
                  <a:pt x="45097" y="63500"/>
                </a:lnTo>
                <a:lnTo>
                  <a:pt x="45097" y="0"/>
                </a:lnTo>
                <a:lnTo>
                  <a:pt x="0" y="0"/>
                </a:lnTo>
                <a:lnTo>
                  <a:pt x="0" y="63500"/>
                </a:lnTo>
                <a:lnTo>
                  <a:pt x="0" y="102870"/>
                </a:lnTo>
                <a:lnTo>
                  <a:pt x="116103" y="102870"/>
                </a:lnTo>
                <a:lnTo>
                  <a:pt x="116103" y="171450"/>
                </a:lnTo>
                <a:lnTo>
                  <a:pt x="161175" y="171450"/>
                </a:lnTo>
                <a:lnTo>
                  <a:pt x="161175" y="102870"/>
                </a:lnTo>
                <a:lnTo>
                  <a:pt x="161175" y="63500"/>
                </a:lnTo>
                <a:lnTo>
                  <a:pt x="161175" y="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2946095" y="433021"/>
            <a:ext cx="439420" cy="180340"/>
            <a:chOff x="2946095" y="433021"/>
            <a:chExt cx="439420" cy="180340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46095" y="437273"/>
              <a:ext cx="231114" cy="17147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10633" y="433021"/>
              <a:ext cx="174663" cy="179971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494929" y="859845"/>
            <a:ext cx="1343660" cy="180340"/>
            <a:chOff x="494929" y="859845"/>
            <a:chExt cx="1343660" cy="180340"/>
          </a:xfrm>
        </p:grpSpPr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4929" y="864101"/>
              <a:ext cx="164731" cy="17147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2423" y="859845"/>
              <a:ext cx="355404" cy="17999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1244" y="864100"/>
              <a:ext cx="207683" cy="17147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13058" y="859845"/>
              <a:ext cx="181406" cy="17999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505521" y="864095"/>
              <a:ext cx="333375" cy="172085"/>
            </a:xfrm>
            <a:custGeom>
              <a:avLst/>
              <a:gdLst/>
              <a:ahLst/>
              <a:cxnLst/>
              <a:rect l="l" t="t" r="r" b="b"/>
              <a:pathLst>
                <a:path w="333375" h="172084">
                  <a:moveTo>
                    <a:pt x="265899" y="171475"/>
                  </a:moveTo>
                  <a:lnTo>
                    <a:pt x="204838" y="82727"/>
                  </a:lnTo>
                  <a:lnTo>
                    <a:pt x="263766" y="0"/>
                  </a:lnTo>
                  <a:lnTo>
                    <a:pt x="210870" y="0"/>
                  </a:lnTo>
                  <a:lnTo>
                    <a:pt x="165798" y="69596"/>
                  </a:lnTo>
                  <a:lnTo>
                    <a:pt x="155498" y="69596"/>
                  </a:lnTo>
                  <a:lnTo>
                    <a:pt x="155498" y="0"/>
                  </a:lnTo>
                  <a:lnTo>
                    <a:pt x="110401" y="0"/>
                  </a:lnTo>
                  <a:lnTo>
                    <a:pt x="110401" y="69596"/>
                  </a:lnTo>
                  <a:lnTo>
                    <a:pt x="100114" y="69596"/>
                  </a:lnTo>
                  <a:lnTo>
                    <a:pt x="55029" y="0"/>
                  </a:lnTo>
                  <a:lnTo>
                    <a:pt x="2133" y="0"/>
                  </a:lnTo>
                  <a:lnTo>
                    <a:pt x="61061" y="82727"/>
                  </a:lnTo>
                  <a:lnTo>
                    <a:pt x="0" y="171475"/>
                  </a:lnTo>
                  <a:lnTo>
                    <a:pt x="54317" y="171475"/>
                  </a:lnTo>
                  <a:lnTo>
                    <a:pt x="100114" y="100114"/>
                  </a:lnTo>
                  <a:lnTo>
                    <a:pt x="110401" y="100114"/>
                  </a:lnTo>
                  <a:lnTo>
                    <a:pt x="110401" y="171475"/>
                  </a:lnTo>
                  <a:lnTo>
                    <a:pt x="155498" y="171475"/>
                  </a:lnTo>
                  <a:lnTo>
                    <a:pt x="155498" y="100114"/>
                  </a:lnTo>
                  <a:lnTo>
                    <a:pt x="166141" y="100114"/>
                  </a:lnTo>
                  <a:lnTo>
                    <a:pt x="211937" y="171475"/>
                  </a:lnTo>
                  <a:lnTo>
                    <a:pt x="265899" y="171475"/>
                  </a:lnTo>
                  <a:close/>
                </a:path>
                <a:path w="333375" h="172084">
                  <a:moveTo>
                    <a:pt x="333044" y="102882"/>
                  </a:moveTo>
                  <a:lnTo>
                    <a:pt x="287959" y="102882"/>
                  </a:lnTo>
                  <a:lnTo>
                    <a:pt x="287959" y="171462"/>
                  </a:lnTo>
                  <a:lnTo>
                    <a:pt x="333044" y="171462"/>
                  </a:lnTo>
                  <a:lnTo>
                    <a:pt x="333044" y="102882"/>
                  </a:lnTo>
                  <a:close/>
                </a:path>
              </a:pathLst>
            </a:custGeom>
            <a:solidFill>
              <a:srgbClr val="F1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1793490" y="859842"/>
            <a:ext cx="902335" cy="180340"/>
            <a:chOff x="1793490" y="859842"/>
            <a:chExt cx="902335" cy="180340"/>
          </a:xfrm>
        </p:grpSpPr>
        <p:sp>
          <p:nvSpPr>
            <p:cNvPr id="30" name="object 30"/>
            <p:cNvSpPr/>
            <p:nvPr/>
          </p:nvSpPr>
          <p:spPr>
            <a:xfrm>
              <a:off x="1793481" y="864107"/>
              <a:ext cx="161290" cy="171450"/>
            </a:xfrm>
            <a:custGeom>
              <a:avLst/>
              <a:gdLst/>
              <a:ahLst/>
              <a:cxnLst/>
              <a:rect l="l" t="t" r="r" b="b"/>
              <a:pathLst>
                <a:path w="161289" h="171450">
                  <a:moveTo>
                    <a:pt x="161175" y="0"/>
                  </a:moveTo>
                  <a:lnTo>
                    <a:pt x="116090" y="0"/>
                  </a:lnTo>
                  <a:lnTo>
                    <a:pt x="116090" y="63500"/>
                  </a:lnTo>
                  <a:lnTo>
                    <a:pt x="45085" y="63500"/>
                  </a:lnTo>
                  <a:lnTo>
                    <a:pt x="4508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102870"/>
                  </a:lnTo>
                  <a:lnTo>
                    <a:pt x="116090" y="102870"/>
                  </a:lnTo>
                  <a:lnTo>
                    <a:pt x="116090" y="171450"/>
                  </a:lnTo>
                  <a:lnTo>
                    <a:pt x="161175" y="171450"/>
                  </a:lnTo>
                  <a:lnTo>
                    <a:pt x="161175" y="102870"/>
                  </a:lnTo>
                  <a:lnTo>
                    <a:pt x="161175" y="63500"/>
                  </a:lnTo>
                  <a:lnTo>
                    <a:pt x="161175" y="0"/>
                  </a:lnTo>
                  <a:close/>
                </a:path>
              </a:pathLst>
            </a:custGeom>
            <a:solidFill>
              <a:srgbClr val="F1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88427" y="859845"/>
              <a:ext cx="181419" cy="17999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92613" y="859842"/>
              <a:ext cx="313161" cy="17999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34555" y="864096"/>
              <a:ext cx="161175" cy="171475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2825756" y="798775"/>
            <a:ext cx="791210" cy="241300"/>
            <a:chOff x="2825756" y="798775"/>
            <a:chExt cx="791210" cy="241300"/>
          </a:xfrm>
        </p:grpSpPr>
        <p:sp>
          <p:nvSpPr>
            <p:cNvPr id="35" name="object 35"/>
            <p:cNvSpPr/>
            <p:nvPr/>
          </p:nvSpPr>
          <p:spPr>
            <a:xfrm>
              <a:off x="2825750" y="798778"/>
              <a:ext cx="584835" cy="241300"/>
            </a:xfrm>
            <a:custGeom>
              <a:avLst/>
              <a:gdLst/>
              <a:ahLst/>
              <a:cxnLst/>
              <a:rect l="l" t="t" r="r" b="b"/>
              <a:pathLst>
                <a:path w="584835" h="241300">
                  <a:moveTo>
                    <a:pt x="98348" y="87693"/>
                  </a:moveTo>
                  <a:lnTo>
                    <a:pt x="56807" y="87693"/>
                  </a:lnTo>
                  <a:lnTo>
                    <a:pt x="0" y="150520"/>
                  </a:lnTo>
                  <a:lnTo>
                    <a:pt x="56807" y="214426"/>
                  </a:lnTo>
                  <a:lnTo>
                    <a:pt x="98348" y="214426"/>
                  </a:lnTo>
                  <a:lnTo>
                    <a:pt x="41541" y="150520"/>
                  </a:lnTo>
                  <a:lnTo>
                    <a:pt x="98348" y="87693"/>
                  </a:lnTo>
                  <a:close/>
                </a:path>
                <a:path w="584835" h="241300">
                  <a:moveTo>
                    <a:pt x="165798" y="87693"/>
                  </a:moveTo>
                  <a:lnTo>
                    <a:pt x="124269" y="87693"/>
                  </a:lnTo>
                  <a:lnTo>
                    <a:pt x="67462" y="150520"/>
                  </a:lnTo>
                  <a:lnTo>
                    <a:pt x="124269" y="214426"/>
                  </a:lnTo>
                  <a:lnTo>
                    <a:pt x="165798" y="214426"/>
                  </a:lnTo>
                  <a:lnTo>
                    <a:pt x="109004" y="150520"/>
                  </a:lnTo>
                  <a:lnTo>
                    <a:pt x="165798" y="87693"/>
                  </a:lnTo>
                  <a:close/>
                </a:path>
                <a:path w="584835" h="241300">
                  <a:moveTo>
                    <a:pt x="414705" y="236791"/>
                  </a:moveTo>
                  <a:lnTo>
                    <a:pt x="328790" y="115023"/>
                  </a:lnTo>
                  <a:lnTo>
                    <a:pt x="409371" y="0"/>
                  </a:lnTo>
                  <a:lnTo>
                    <a:pt x="348678" y="0"/>
                  </a:lnTo>
                  <a:lnTo>
                    <a:pt x="295059" y="80949"/>
                  </a:lnTo>
                  <a:lnTo>
                    <a:pt x="240753" y="0"/>
                  </a:lnTo>
                  <a:lnTo>
                    <a:pt x="180746" y="0"/>
                  </a:lnTo>
                  <a:lnTo>
                    <a:pt x="261340" y="115379"/>
                  </a:lnTo>
                  <a:lnTo>
                    <a:pt x="175425" y="236791"/>
                  </a:lnTo>
                  <a:lnTo>
                    <a:pt x="235419" y="236791"/>
                  </a:lnTo>
                  <a:lnTo>
                    <a:pt x="295059" y="150177"/>
                  </a:lnTo>
                  <a:lnTo>
                    <a:pt x="354355" y="236791"/>
                  </a:lnTo>
                  <a:lnTo>
                    <a:pt x="414705" y="236791"/>
                  </a:lnTo>
                  <a:close/>
                </a:path>
                <a:path w="584835" h="241300">
                  <a:moveTo>
                    <a:pt x="584454" y="126034"/>
                  </a:moveTo>
                  <a:lnTo>
                    <a:pt x="578827" y="97993"/>
                  </a:lnTo>
                  <a:lnTo>
                    <a:pt x="578243" y="95059"/>
                  </a:lnTo>
                  <a:lnTo>
                    <a:pt x="561644" y="75044"/>
                  </a:lnTo>
                  <a:lnTo>
                    <a:pt x="537730" y="64274"/>
                  </a:lnTo>
                  <a:lnTo>
                    <a:pt x="509536" y="61074"/>
                  </a:lnTo>
                  <a:lnTo>
                    <a:pt x="489394" y="62687"/>
                  </a:lnTo>
                  <a:lnTo>
                    <a:pt x="469823" y="67640"/>
                  </a:lnTo>
                  <a:lnTo>
                    <a:pt x="451383" y="76047"/>
                  </a:lnTo>
                  <a:lnTo>
                    <a:pt x="434632" y="88049"/>
                  </a:lnTo>
                  <a:lnTo>
                    <a:pt x="451675" y="118224"/>
                  </a:lnTo>
                  <a:lnTo>
                    <a:pt x="463042" y="109372"/>
                  </a:lnTo>
                  <a:lnTo>
                    <a:pt x="475234" y="103047"/>
                  </a:lnTo>
                  <a:lnTo>
                    <a:pt x="488162" y="99250"/>
                  </a:lnTo>
                  <a:lnTo>
                    <a:pt x="501726" y="97993"/>
                  </a:lnTo>
                  <a:lnTo>
                    <a:pt x="517194" y="100037"/>
                  </a:lnTo>
                  <a:lnTo>
                    <a:pt x="529069" y="105841"/>
                  </a:lnTo>
                  <a:lnTo>
                    <a:pt x="536676" y="114909"/>
                  </a:lnTo>
                  <a:lnTo>
                    <a:pt x="539356" y="126746"/>
                  </a:lnTo>
                  <a:lnTo>
                    <a:pt x="539356" y="150533"/>
                  </a:lnTo>
                  <a:lnTo>
                    <a:pt x="539356" y="195630"/>
                  </a:lnTo>
                  <a:lnTo>
                    <a:pt x="532599" y="202145"/>
                  </a:lnTo>
                  <a:lnTo>
                    <a:pt x="523913" y="206806"/>
                  </a:lnTo>
                  <a:lnTo>
                    <a:pt x="513905" y="209600"/>
                  </a:lnTo>
                  <a:lnTo>
                    <a:pt x="503148" y="210540"/>
                  </a:lnTo>
                  <a:lnTo>
                    <a:pt x="490613" y="208838"/>
                  </a:lnTo>
                  <a:lnTo>
                    <a:pt x="480339" y="203923"/>
                  </a:lnTo>
                  <a:lnTo>
                    <a:pt x="473392" y="195999"/>
                  </a:lnTo>
                  <a:lnTo>
                    <a:pt x="470839" y="185318"/>
                  </a:lnTo>
                  <a:lnTo>
                    <a:pt x="473392" y="174231"/>
                  </a:lnTo>
                  <a:lnTo>
                    <a:pt x="480339" y="166103"/>
                  </a:lnTo>
                  <a:lnTo>
                    <a:pt x="490613" y="161112"/>
                  </a:lnTo>
                  <a:lnTo>
                    <a:pt x="503148" y="159410"/>
                  </a:lnTo>
                  <a:lnTo>
                    <a:pt x="513905" y="160337"/>
                  </a:lnTo>
                  <a:lnTo>
                    <a:pt x="523913" y="163131"/>
                  </a:lnTo>
                  <a:lnTo>
                    <a:pt x="532599" y="167792"/>
                  </a:lnTo>
                  <a:lnTo>
                    <a:pt x="539267" y="174231"/>
                  </a:lnTo>
                  <a:lnTo>
                    <a:pt x="539356" y="195630"/>
                  </a:lnTo>
                  <a:lnTo>
                    <a:pt x="539356" y="150533"/>
                  </a:lnTo>
                  <a:lnTo>
                    <a:pt x="529272" y="141414"/>
                  </a:lnTo>
                  <a:lnTo>
                    <a:pt x="516458" y="134861"/>
                  </a:lnTo>
                  <a:lnTo>
                    <a:pt x="501523" y="130911"/>
                  </a:lnTo>
                  <a:lnTo>
                    <a:pt x="485051" y="129590"/>
                  </a:lnTo>
                  <a:lnTo>
                    <a:pt x="464197" y="132486"/>
                  </a:lnTo>
                  <a:lnTo>
                    <a:pt x="444969" y="141871"/>
                  </a:lnTo>
                  <a:lnTo>
                    <a:pt x="430872" y="158788"/>
                  </a:lnTo>
                  <a:lnTo>
                    <a:pt x="425399" y="184264"/>
                  </a:lnTo>
                  <a:lnTo>
                    <a:pt x="430872" y="209308"/>
                  </a:lnTo>
                  <a:lnTo>
                    <a:pt x="444969" y="227037"/>
                  </a:lnTo>
                  <a:lnTo>
                    <a:pt x="464197" y="237578"/>
                  </a:lnTo>
                  <a:lnTo>
                    <a:pt x="485051" y="241071"/>
                  </a:lnTo>
                  <a:lnTo>
                    <a:pt x="501319" y="239572"/>
                  </a:lnTo>
                  <a:lnTo>
                    <a:pt x="516191" y="235242"/>
                  </a:lnTo>
                  <a:lnTo>
                    <a:pt x="529082" y="228320"/>
                  </a:lnTo>
                  <a:lnTo>
                    <a:pt x="539356" y="219049"/>
                  </a:lnTo>
                  <a:lnTo>
                    <a:pt x="539356" y="236804"/>
                  </a:lnTo>
                  <a:lnTo>
                    <a:pt x="584454" y="236804"/>
                  </a:lnTo>
                  <a:lnTo>
                    <a:pt x="584454" y="219049"/>
                  </a:lnTo>
                  <a:lnTo>
                    <a:pt x="584454" y="210540"/>
                  </a:lnTo>
                  <a:lnTo>
                    <a:pt x="584454" y="159410"/>
                  </a:lnTo>
                  <a:lnTo>
                    <a:pt x="584454" y="150533"/>
                  </a:lnTo>
                  <a:lnTo>
                    <a:pt x="584454" y="126034"/>
                  </a:lnTo>
                  <a:close/>
                </a:path>
              </a:pathLst>
            </a:custGeom>
            <a:solidFill>
              <a:srgbClr val="F1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39718" y="864090"/>
              <a:ext cx="177152" cy="175742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3661645" y="864095"/>
            <a:ext cx="628650" cy="172085"/>
            <a:chOff x="3661645" y="864095"/>
            <a:chExt cx="628650" cy="172085"/>
          </a:xfrm>
        </p:grpSpPr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661645" y="864101"/>
              <a:ext cx="164731" cy="17147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60127" y="864095"/>
              <a:ext cx="231114" cy="17147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123959" y="886476"/>
              <a:ext cx="165785" cy="126733"/>
            </a:xfrm>
            <a:prstGeom prst="rect">
              <a:avLst/>
            </a:prstGeom>
          </p:spPr>
        </p:pic>
      </p:grpSp>
      <p:pic>
        <p:nvPicPr>
          <p:cNvPr id="41" name="object 4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12983" y="1906170"/>
            <a:ext cx="444707" cy="129918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26033" y="1934442"/>
            <a:ext cx="169106" cy="82600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251582" y="1934439"/>
            <a:ext cx="394856" cy="110879"/>
          </a:xfrm>
          <a:prstGeom prst="rect">
            <a:avLst/>
          </a:prstGeom>
        </p:spPr>
      </p:pic>
      <p:sp>
        <p:nvSpPr>
          <p:cNvPr id="44" name="object 44"/>
          <p:cNvSpPr/>
          <p:nvPr/>
        </p:nvSpPr>
        <p:spPr>
          <a:xfrm>
            <a:off x="521097" y="215178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4041" y="0"/>
                </a:moveTo>
                <a:lnTo>
                  <a:pt x="13665" y="0"/>
                </a:lnTo>
                <a:lnTo>
                  <a:pt x="9245" y="1828"/>
                </a:lnTo>
                <a:lnTo>
                  <a:pt x="1854" y="9169"/>
                </a:lnTo>
                <a:lnTo>
                  <a:pt x="0" y="13614"/>
                </a:lnTo>
                <a:lnTo>
                  <a:pt x="0" y="18821"/>
                </a:lnTo>
                <a:lnTo>
                  <a:pt x="0" y="24028"/>
                </a:lnTo>
                <a:lnTo>
                  <a:pt x="1854" y="28486"/>
                </a:lnTo>
                <a:lnTo>
                  <a:pt x="9245" y="35877"/>
                </a:lnTo>
                <a:lnTo>
                  <a:pt x="13665" y="37719"/>
                </a:lnTo>
                <a:lnTo>
                  <a:pt x="24041" y="37719"/>
                </a:lnTo>
                <a:lnTo>
                  <a:pt x="28486" y="35877"/>
                </a:lnTo>
                <a:lnTo>
                  <a:pt x="35877" y="28486"/>
                </a:lnTo>
                <a:lnTo>
                  <a:pt x="37731" y="24028"/>
                </a:lnTo>
                <a:lnTo>
                  <a:pt x="37731" y="13614"/>
                </a:lnTo>
                <a:lnTo>
                  <a:pt x="35877" y="9169"/>
                </a:lnTo>
                <a:lnTo>
                  <a:pt x="28486" y="1828"/>
                </a:lnTo>
                <a:lnTo>
                  <a:pt x="24041" y="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object 4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93646" y="2114944"/>
            <a:ext cx="2532312" cy="139379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93651" y="2326109"/>
            <a:ext cx="1663037" cy="111100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83679" y="2508979"/>
            <a:ext cx="2427847" cy="103211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93795" y="2691866"/>
            <a:ext cx="2015181" cy="112887"/>
          </a:xfrm>
          <a:prstGeom prst="rect">
            <a:avLst/>
          </a:prstGeom>
        </p:spPr>
      </p:pic>
      <p:grpSp>
        <p:nvGrpSpPr>
          <p:cNvPr id="49" name="object 49"/>
          <p:cNvGrpSpPr/>
          <p:nvPr/>
        </p:nvGrpSpPr>
        <p:grpSpPr>
          <a:xfrm>
            <a:off x="689630" y="2874749"/>
            <a:ext cx="2733040" cy="295910"/>
            <a:chOff x="689630" y="2874749"/>
            <a:chExt cx="2733040" cy="295910"/>
          </a:xfrm>
        </p:grpSpPr>
        <p:pic>
          <p:nvPicPr>
            <p:cNvPr id="50" name="object 5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459162" y="2874754"/>
              <a:ext cx="373503" cy="8260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89630" y="2874749"/>
              <a:ext cx="2732718" cy="295762"/>
            </a:xfrm>
            <a:prstGeom prst="rect">
              <a:avLst/>
            </a:prstGeom>
          </p:spPr>
        </p:pic>
      </p:grpSp>
      <p:sp>
        <p:nvSpPr>
          <p:cNvPr id="52" name="object 52"/>
          <p:cNvSpPr/>
          <p:nvPr/>
        </p:nvSpPr>
        <p:spPr>
          <a:xfrm>
            <a:off x="515340" y="4851323"/>
            <a:ext cx="563880" cy="139700"/>
          </a:xfrm>
          <a:custGeom>
            <a:avLst/>
            <a:gdLst/>
            <a:ahLst/>
            <a:cxnLst/>
            <a:rect l="l" t="t" r="r" b="b"/>
            <a:pathLst>
              <a:path w="563880" h="139700">
                <a:moveTo>
                  <a:pt x="86690" y="0"/>
                </a:moveTo>
                <a:lnTo>
                  <a:pt x="0" y="0"/>
                </a:lnTo>
                <a:lnTo>
                  <a:pt x="0" y="19050"/>
                </a:lnTo>
                <a:lnTo>
                  <a:pt x="32372" y="19050"/>
                </a:lnTo>
                <a:lnTo>
                  <a:pt x="32372" y="109220"/>
                </a:lnTo>
                <a:lnTo>
                  <a:pt x="54394" y="109220"/>
                </a:lnTo>
                <a:lnTo>
                  <a:pt x="54394" y="19050"/>
                </a:lnTo>
                <a:lnTo>
                  <a:pt x="86690" y="19050"/>
                </a:lnTo>
                <a:lnTo>
                  <a:pt x="86690" y="0"/>
                </a:lnTo>
                <a:close/>
              </a:path>
              <a:path w="563880" h="139700">
                <a:moveTo>
                  <a:pt x="168313" y="69710"/>
                </a:moveTo>
                <a:lnTo>
                  <a:pt x="161239" y="45453"/>
                </a:lnTo>
                <a:lnTo>
                  <a:pt x="156870" y="40055"/>
                </a:lnTo>
                <a:lnTo>
                  <a:pt x="150736" y="34963"/>
                </a:lnTo>
                <a:lnTo>
                  <a:pt x="146773" y="32893"/>
                </a:lnTo>
                <a:lnTo>
                  <a:pt x="146773" y="61645"/>
                </a:lnTo>
                <a:lnTo>
                  <a:pt x="146773" y="77673"/>
                </a:lnTo>
                <a:lnTo>
                  <a:pt x="144983" y="83553"/>
                </a:lnTo>
                <a:lnTo>
                  <a:pt x="137579" y="91884"/>
                </a:lnTo>
                <a:lnTo>
                  <a:pt x="133007" y="93967"/>
                </a:lnTo>
                <a:lnTo>
                  <a:pt x="122097" y="93967"/>
                </a:lnTo>
                <a:lnTo>
                  <a:pt x="117500" y="91884"/>
                </a:lnTo>
                <a:lnTo>
                  <a:pt x="110058" y="83553"/>
                </a:lnTo>
                <a:lnTo>
                  <a:pt x="108242" y="77673"/>
                </a:lnTo>
                <a:lnTo>
                  <a:pt x="108280" y="61645"/>
                </a:lnTo>
                <a:lnTo>
                  <a:pt x="110058" y="55867"/>
                </a:lnTo>
                <a:lnTo>
                  <a:pt x="117500" y="47536"/>
                </a:lnTo>
                <a:lnTo>
                  <a:pt x="122097" y="45453"/>
                </a:lnTo>
                <a:lnTo>
                  <a:pt x="133007" y="45453"/>
                </a:lnTo>
                <a:lnTo>
                  <a:pt x="137579" y="47536"/>
                </a:lnTo>
                <a:lnTo>
                  <a:pt x="144983" y="55867"/>
                </a:lnTo>
                <a:lnTo>
                  <a:pt x="146773" y="61645"/>
                </a:lnTo>
                <a:lnTo>
                  <a:pt x="146773" y="32893"/>
                </a:lnTo>
                <a:lnTo>
                  <a:pt x="143789" y="31318"/>
                </a:lnTo>
                <a:lnTo>
                  <a:pt x="136042" y="29133"/>
                </a:lnTo>
                <a:lnTo>
                  <a:pt x="127482" y="28409"/>
                </a:lnTo>
                <a:lnTo>
                  <a:pt x="119735" y="28409"/>
                </a:lnTo>
                <a:lnTo>
                  <a:pt x="88480" y="54927"/>
                </a:lnTo>
                <a:lnTo>
                  <a:pt x="86868" y="78066"/>
                </a:lnTo>
                <a:lnTo>
                  <a:pt x="88480" y="85369"/>
                </a:lnTo>
                <a:lnTo>
                  <a:pt x="95326" y="98018"/>
                </a:lnTo>
                <a:lnTo>
                  <a:pt x="100330" y="102819"/>
                </a:lnTo>
                <a:lnTo>
                  <a:pt x="113474" y="109372"/>
                </a:lnTo>
                <a:lnTo>
                  <a:pt x="120383" y="111010"/>
                </a:lnTo>
                <a:lnTo>
                  <a:pt x="127622" y="111010"/>
                </a:lnTo>
                <a:lnTo>
                  <a:pt x="161823" y="92925"/>
                </a:lnTo>
                <a:lnTo>
                  <a:pt x="167601" y="78066"/>
                </a:lnTo>
                <a:lnTo>
                  <a:pt x="168313" y="69710"/>
                </a:lnTo>
                <a:close/>
              </a:path>
              <a:path w="563880" h="139700">
                <a:moveTo>
                  <a:pt x="261493" y="84099"/>
                </a:moveTo>
                <a:lnTo>
                  <a:pt x="245275" y="68897"/>
                </a:lnTo>
                <a:lnTo>
                  <a:pt x="249135" y="67805"/>
                </a:lnTo>
                <a:lnTo>
                  <a:pt x="252349" y="65620"/>
                </a:lnTo>
                <a:lnTo>
                  <a:pt x="254393" y="63017"/>
                </a:lnTo>
                <a:lnTo>
                  <a:pt x="257467" y="59067"/>
                </a:lnTo>
                <a:lnTo>
                  <a:pt x="258737" y="55232"/>
                </a:lnTo>
                <a:lnTo>
                  <a:pt x="258737" y="43916"/>
                </a:lnTo>
                <a:lnTo>
                  <a:pt x="258597" y="43599"/>
                </a:lnTo>
                <a:lnTo>
                  <a:pt x="256413" y="38760"/>
                </a:lnTo>
                <a:lnTo>
                  <a:pt x="247078" y="31915"/>
                </a:lnTo>
                <a:lnTo>
                  <a:pt x="240068" y="30200"/>
                </a:lnTo>
                <a:lnTo>
                  <a:pt x="239610" y="30200"/>
                </a:lnTo>
                <a:lnTo>
                  <a:pt x="239610" y="82067"/>
                </a:lnTo>
                <a:lnTo>
                  <a:pt x="239610" y="89662"/>
                </a:lnTo>
                <a:lnTo>
                  <a:pt x="238252" y="92240"/>
                </a:lnTo>
                <a:lnTo>
                  <a:pt x="232791" y="95110"/>
                </a:lnTo>
                <a:lnTo>
                  <a:pt x="228460" y="95834"/>
                </a:lnTo>
                <a:lnTo>
                  <a:pt x="205981" y="95834"/>
                </a:lnTo>
                <a:lnTo>
                  <a:pt x="205981" y="75742"/>
                </a:lnTo>
                <a:lnTo>
                  <a:pt x="225729" y="75742"/>
                </a:lnTo>
                <a:lnTo>
                  <a:pt x="231800" y="76479"/>
                </a:lnTo>
                <a:lnTo>
                  <a:pt x="238048" y="79400"/>
                </a:lnTo>
                <a:lnTo>
                  <a:pt x="239610" y="82067"/>
                </a:lnTo>
                <a:lnTo>
                  <a:pt x="239610" y="30200"/>
                </a:lnTo>
                <a:lnTo>
                  <a:pt x="237909" y="30200"/>
                </a:lnTo>
                <a:lnTo>
                  <a:pt x="237909" y="49504"/>
                </a:lnTo>
                <a:lnTo>
                  <a:pt x="237909" y="56349"/>
                </a:lnTo>
                <a:lnTo>
                  <a:pt x="236448" y="58928"/>
                </a:lnTo>
                <a:lnTo>
                  <a:pt x="230644" y="62204"/>
                </a:lnTo>
                <a:lnTo>
                  <a:pt x="225945" y="63017"/>
                </a:lnTo>
                <a:lnTo>
                  <a:pt x="205981" y="63017"/>
                </a:lnTo>
                <a:lnTo>
                  <a:pt x="205981" y="43599"/>
                </a:lnTo>
                <a:lnTo>
                  <a:pt x="226352" y="43599"/>
                </a:lnTo>
                <a:lnTo>
                  <a:pt x="231140" y="44297"/>
                </a:lnTo>
                <a:lnTo>
                  <a:pt x="236550" y="47129"/>
                </a:lnTo>
                <a:lnTo>
                  <a:pt x="237909" y="49504"/>
                </a:lnTo>
                <a:lnTo>
                  <a:pt x="237909" y="30200"/>
                </a:lnTo>
                <a:lnTo>
                  <a:pt x="184924" y="30200"/>
                </a:lnTo>
                <a:lnTo>
                  <a:pt x="184924" y="109232"/>
                </a:lnTo>
                <a:lnTo>
                  <a:pt x="243535" y="109232"/>
                </a:lnTo>
                <a:lnTo>
                  <a:pt x="250202" y="107302"/>
                </a:lnTo>
                <a:lnTo>
                  <a:pt x="259232" y="99618"/>
                </a:lnTo>
                <a:lnTo>
                  <a:pt x="260946" y="95834"/>
                </a:lnTo>
                <a:lnTo>
                  <a:pt x="261493" y="94615"/>
                </a:lnTo>
                <a:lnTo>
                  <a:pt x="261493" y="84099"/>
                </a:lnTo>
                <a:close/>
              </a:path>
              <a:path w="563880" h="139700">
                <a:moveTo>
                  <a:pt x="344944" y="109220"/>
                </a:moveTo>
                <a:lnTo>
                  <a:pt x="343103" y="105448"/>
                </a:lnTo>
                <a:lnTo>
                  <a:pt x="341845" y="101917"/>
                </a:lnTo>
                <a:lnTo>
                  <a:pt x="341579" y="100596"/>
                </a:lnTo>
                <a:lnTo>
                  <a:pt x="340702" y="96278"/>
                </a:lnTo>
                <a:lnTo>
                  <a:pt x="340512" y="95326"/>
                </a:lnTo>
                <a:lnTo>
                  <a:pt x="340207" y="90665"/>
                </a:lnTo>
                <a:lnTo>
                  <a:pt x="340283" y="71272"/>
                </a:lnTo>
                <a:lnTo>
                  <a:pt x="340398" y="49771"/>
                </a:lnTo>
                <a:lnTo>
                  <a:pt x="339598" y="44411"/>
                </a:lnTo>
                <a:lnTo>
                  <a:pt x="316458" y="28409"/>
                </a:lnTo>
                <a:lnTo>
                  <a:pt x="296862" y="28409"/>
                </a:lnTo>
                <a:lnTo>
                  <a:pt x="289128" y="30251"/>
                </a:lnTo>
                <a:lnTo>
                  <a:pt x="278714" y="37592"/>
                </a:lnTo>
                <a:lnTo>
                  <a:pt x="275043" y="43243"/>
                </a:lnTo>
                <a:lnTo>
                  <a:pt x="272910" y="50888"/>
                </a:lnTo>
                <a:lnTo>
                  <a:pt x="291884" y="54305"/>
                </a:lnTo>
                <a:lnTo>
                  <a:pt x="293166" y="50634"/>
                </a:lnTo>
                <a:lnTo>
                  <a:pt x="294855" y="48069"/>
                </a:lnTo>
                <a:lnTo>
                  <a:pt x="299021" y="45135"/>
                </a:lnTo>
                <a:lnTo>
                  <a:pt x="301929" y="44411"/>
                </a:lnTo>
                <a:lnTo>
                  <a:pt x="311150" y="44411"/>
                </a:lnTo>
                <a:lnTo>
                  <a:pt x="314896" y="45262"/>
                </a:lnTo>
                <a:lnTo>
                  <a:pt x="318871" y="48691"/>
                </a:lnTo>
                <a:lnTo>
                  <a:pt x="319862" y="51549"/>
                </a:lnTo>
                <a:lnTo>
                  <a:pt x="319862" y="57658"/>
                </a:lnTo>
                <a:lnTo>
                  <a:pt x="319862" y="71272"/>
                </a:lnTo>
                <a:lnTo>
                  <a:pt x="319862" y="80454"/>
                </a:lnTo>
                <a:lnTo>
                  <a:pt x="319595" y="83845"/>
                </a:lnTo>
                <a:lnTo>
                  <a:pt x="307035" y="96278"/>
                </a:lnTo>
                <a:lnTo>
                  <a:pt x="299897" y="96278"/>
                </a:lnTo>
                <a:lnTo>
                  <a:pt x="297116" y="95211"/>
                </a:lnTo>
                <a:lnTo>
                  <a:pt x="292747" y="90944"/>
                </a:lnTo>
                <a:lnTo>
                  <a:pt x="291655" y="88417"/>
                </a:lnTo>
                <a:lnTo>
                  <a:pt x="291655" y="82511"/>
                </a:lnTo>
                <a:lnTo>
                  <a:pt x="312940" y="73228"/>
                </a:lnTo>
                <a:lnTo>
                  <a:pt x="317182" y="72161"/>
                </a:lnTo>
                <a:lnTo>
                  <a:pt x="319862" y="71272"/>
                </a:lnTo>
                <a:lnTo>
                  <a:pt x="319862" y="57658"/>
                </a:lnTo>
                <a:lnTo>
                  <a:pt x="316090" y="59245"/>
                </a:lnTo>
                <a:lnTo>
                  <a:pt x="309321" y="60960"/>
                </a:lnTo>
                <a:lnTo>
                  <a:pt x="271818" y="79197"/>
                </a:lnTo>
                <a:lnTo>
                  <a:pt x="270751" y="83172"/>
                </a:lnTo>
                <a:lnTo>
                  <a:pt x="270751" y="94386"/>
                </a:lnTo>
                <a:lnTo>
                  <a:pt x="273088" y="99974"/>
                </a:lnTo>
                <a:lnTo>
                  <a:pt x="282473" y="108800"/>
                </a:lnTo>
                <a:lnTo>
                  <a:pt x="288886" y="111010"/>
                </a:lnTo>
                <a:lnTo>
                  <a:pt x="301625" y="111010"/>
                </a:lnTo>
                <a:lnTo>
                  <a:pt x="305968" y="110147"/>
                </a:lnTo>
                <a:lnTo>
                  <a:pt x="314109" y="106667"/>
                </a:lnTo>
                <a:lnTo>
                  <a:pt x="317931" y="104063"/>
                </a:lnTo>
                <a:lnTo>
                  <a:pt x="321500" y="100596"/>
                </a:lnTo>
                <a:lnTo>
                  <a:pt x="321652" y="100990"/>
                </a:lnTo>
                <a:lnTo>
                  <a:pt x="323037" y="105778"/>
                </a:lnTo>
                <a:lnTo>
                  <a:pt x="323710" y="107835"/>
                </a:lnTo>
                <a:lnTo>
                  <a:pt x="324256" y="109220"/>
                </a:lnTo>
                <a:lnTo>
                  <a:pt x="344944" y="109220"/>
                </a:lnTo>
                <a:close/>
              </a:path>
              <a:path w="563880" h="139700">
                <a:moveTo>
                  <a:pt x="437972" y="69253"/>
                </a:moveTo>
                <a:lnTo>
                  <a:pt x="437362" y="60159"/>
                </a:lnTo>
                <a:lnTo>
                  <a:pt x="435571" y="52108"/>
                </a:lnTo>
                <a:lnTo>
                  <a:pt x="432574" y="45123"/>
                </a:lnTo>
                <a:lnTo>
                  <a:pt x="432422" y="44919"/>
                </a:lnTo>
                <a:lnTo>
                  <a:pt x="430212" y="41795"/>
                </a:lnTo>
                <a:lnTo>
                  <a:pt x="428383" y="39192"/>
                </a:lnTo>
                <a:lnTo>
                  <a:pt x="423316" y="34480"/>
                </a:lnTo>
                <a:lnTo>
                  <a:pt x="417728" y="31115"/>
                </a:lnTo>
                <a:lnTo>
                  <a:pt x="416610" y="30746"/>
                </a:lnTo>
                <a:lnTo>
                  <a:pt x="416610" y="78600"/>
                </a:lnTo>
                <a:lnTo>
                  <a:pt x="415086" y="84670"/>
                </a:lnTo>
                <a:lnTo>
                  <a:pt x="408635" y="92456"/>
                </a:lnTo>
                <a:lnTo>
                  <a:pt x="404583" y="94411"/>
                </a:lnTo>
                <a:lnTo>
                  <a:pt x="394665" y="94411"/>
                </a:lnTo>
                <a:lnTo>
                  <a:pt x="390372" y="92290"/>
                </a:lnTo>
                <a:lnTo>
                  <a:pt x="383336" y="83807"/>
                </a:lnTo>
                <a:lnTo>
                  <a:pt x="381571" y="77241"/>
                </a:lnTo>
                <a:lnTo>
                  <a:pt x="381571" y="60629"/>
                </a:lnTo>
                <a:lnTo>
                  <a:pt x="383260" y="54787"/>
                </a:lnTo>
                <a:lnTo>
                  <a:pt x="390004" y="46901"/>
                </a:lnTo>
                <a:lnTo>
                  <a:pt x="394246" y="44919"/>
                </a:lnTo>
                <a:lnTo>
                  <a:pt x="404266" y="44919"/>
                </a:lnTo>
                <a:lnTo>
                  <a:pt x="408381" y="46939"/>
                </a:lnTo>
                <a:lnTo>
                  <a:pt x="415036" y="54965"/>
                </a:lnTo>
                <a:lnTo>
                  <a:pt x="416560" y="60629"/>
                </a:lnTo>
                <a:lnTo>
                  <a:pt x="416610" y="78600"/>
                </a:lnTo>
                <a:lnTo>
                  <a:pt x="416610" y="30746"/>
                </a:lnTo>
                <a:lnTo>
                  <a:pt x="411632" y="29095"/>
                </a:lnTo>
                <a:lnTo>
                  <a:pt x="405015" y="28409"/>
                </a:lnTo>
                <a:lnTo>
                  <a:pt x="399757" y="28409"/>
                </a:lnTo>
                <a:lnTo>
                  <a:pt x="394970" y="29641"/>
                </a:lnTo>
                <a:lnTo>
                  <a:pt x="386334" y="34607"/>
                </a:lnTo>
                <a:lnTo>
                  <a:pt x="382905" y="37833"/>
                </a:lnTo>
                <a:lnTo>
                  <a:pt x="380377" y="41795"/>
                </a:lnTo>
                <a:lnTo>
                  <a:pt x="380377" y="30187"/>
                </a:lnTo>
                <a:lnTo>
                  <a:pt x="360883" y="30187"/>
                </a:lnTo>
                <a:lnTo>
                  <a:pt x="360883" y="139280"/>
                </a:lnTo>
                <a:lnTo>
                  <a:pt x="381800" y="139280"/>
                </a:lnTo>
                <a:lnTo>
                  <a:pt x="381800" y="99466"/>
                </a:lnTo>
                <a:lnTo>
                  <a:pt x="385711" y="103682"/>
                </a:lnTo>
                <a:lnTo>
                  <a:pt x="389445" y="106667"/>
                </a:lnTo>
                <a:lnTo>
                  <a:pt x="396544" y="110134"/>
                </a:lnTo>
                <a:lnTo>
                  <a:pt x="400494" y="110998"/>
                </a:lnTo>
                <a:lnTo>
                  <a:pt x="404863" y="110998"/>
                </a:lnTo>
                <a:lnTo>
                  <a:pt x="428688" y="99466"/>
                </a:lnTo>
                <a:lnTo>
                  <a:pt x="432231" y="94411"/>
                </a:lnTo>
                <a:lnTo>
                  <a:pt x="432523" y="93992"/>
                </a:lnTo>
                <a:lnTo>
                  <a:pt x="435546" y="86855"/>
                </a:lnTo>
                <a:lnTo>
                  <a:pt x="437362" y="78600"/>
                </a:lnTo>
                <a:lnTo>
                  <a:pt x="437972" y="69253"/>
                </a:lnTo>
                <a:close/>
              </a:path>
              <a:path w="563880" h="139700">
                <a:moveTo>
                  <a:pt x="530999" y="80911"/>
                </a:moveTo>
                <a:lnTo>
                  <a:pt x="529501" y="76301"/>
                </a:lnTo>
                <a:lnTo>
                  <a:pt x="529170" y="75882"/>
                </a:lnTo>
                <a:lnTo>
                  <a:pt x="523494" y="68465"/>
                </a:lnTo>
                <a:lnTo>
                  <a:pt x="519823" y="65925"/>
                </a:lnTo>
                <a:lnTo>
                  <a:pt x="511136" y="63588"/>
                </a:lnTo>
                <a:lnTo>
                  <a:pt x="509485" y="63436"/>
                </a:lnTo>
                <a:lnTo>
                  <a:pt x="509485" y="82029"/>
                </a:lnTo>
                <a:lnTo>
                  <a:pt x="509485" y="89420"/>
                </a:lnTo>
                <a:lnTo>
                  <a:pt x="508342" y="91998"/>
                </a:lnTo>
                <a:lnTo>
                  <a:pt x="503783" y="95173"/>
                </a:lnTo>
                <a:lnTo>
                  <a:pt x="500113" y="95973"/>
                </a:lnTo>
                <a:lnTo>
                  <a:pt x="475627" y="95973"/>
                </a:lnTo>
                <a:lnTo>
                  <a:pt x="475627" y="75882"/>
                </a:lnTo>
                <a:lnTo>
                  <a:pt x="496811" y="75882"/>
                </a:lnTo>
                <a:lnTo>
                  <a:pt x="502107" y="76581"/>
                </a:lnTo>
                <a:lnTo>
                  <a:pt x="508012" y="79413"/>
                </a:lnTo>
                <a:lnTo>
                  <a:pt x="509485" y="82029"/>
                </a:lnTo>
                <a:lnTo>
                  <a:pt x="509485" y="63436"/>
                </a:lnTo>
                <a:lnTo>
                  <a:pt x="504850" y="63004"/>
                </a:lnTo>
                <a:lnTo>
                  <a:pt x="475627" y="63004"/>
                </a:lnTo>
                <a:lnTo>
                  <a:pt x="475627" y="30187"/>
                </a:lnTo>
                <a:lnTo>
                  <a:pt x="454723" y="30187"/>
                </a:lnTo>
                <a:lnTo>
                  <a:pt x="454723" y="109220"/>
                </a:lnTo>
                <a:lnTo>
                  <a:pt x="509955" y="109220"/>
                </a:lnTo>
                <a:lnTo>
                  <a:pt x="517855" y="107289"/>
                </a:lnTo>
                <a:lnTo>
                  <a:pt x="528370" y="99606"/>
                </a:lnTo>
                <a:lnTo>
                  <a:pt x="530021" y="95973"/>
                </a:lnTo>
                <a:lnTo>
                  <a:pt x="530999" y="93865"/>
                </a:lnTo>
                <a:lnTo>
                  <a:pt x="530999" y="80911"/>
                </a:lnTo>
                <a:close/>
              </a:path>
              <a:path w="563880" h="139700">
                <a:moveTo>
                  <a:pt x="563803" y="30187"/>
                </a:moveTo>
                <a:lnTo>
                  <a:pt x="542899" y="30187"/>
                </a:lnTo>
                <a:lnTo>
                  <a:pt x="542899" y="109232"/>
                </a:lnTo>
                <a:lnTo>
                  <a:pt x="563803" y="109232"/>
                </a:lnTo>
                <a:lnTo>
                  <a:pt x="563803" y="30187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object 5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125720" y="4881506"/>
            <a:ext cx="266904" cy="99866"/>
          </a:xfrm>
          <a:prstGeom prst="rect">
            <a:avLst/>
          </a:prstGeom>
        </p:spPr>
      </p:pic>
      <p:sp>
        <p:nvSpPr>
          <p:cNvPr id="54" name="object 54"/>
          <p:cNvSpPr/>
          <p:nvPr/>
        </p:nvSpPr>
        <p:spPr>
          <a:xfrm>
            <a:off x="520179" y="5097071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4041" y="0"/>
                </a:moveTo>
                <a:lnTo>
                  <a:pt x="13665" y="0"/>
                </a:lnTo>
                <a:lnTo>
                  <a:pt x="9245" y="1828"/>
                </a:lnTo>
                <a:lnTo>
                  <a:pt x="1854" y="9169"/>
                </a:lnTo>
                <a:lnTo>
                  <a:pt x="0" y="13614"/>
                </a:lnTo>
                <a:lnTo>
                  <a:pt x="0" y="18821"/>
                </a:lnTo>
                <a:lnTo>
                  <a:pt x="0" y="24028"/>
                </a:lnTo>
                <a:lnTo>
                  <a:pt x="1854" y="28486"/>
                </a:lnTo>
                <a:lnTo>
                  <a:pt x="9245" y="35877"/>
                </a:lnTo>
                <a:lnTo>
                  <a:pt x="13665" y="37718"/>
                </a:lnTo>
                <a:lnTo>
                  <a:pt x="24041" y="37718"/>
                </a:lnTo>
                <a:lnTo>
                  <a:pt x="28498" y="35877"/>
                </a:lnTo>
                <a:lnTo>
                  <a:pt x="35877" y="28486"/>
                </a:lnTo>
                <a:lnTo>
                  <a:pt x="37731" y="24028"/>
                </a:lnTo>
                <a:lnTo>
                  <a:pt x="37731" y="13614"/>
                </a:lnTo>
                <a:lnTo>
                  <a:pt x="35877" y="9169"/>
                </a:lnTo>
                <a:lnTo>
                  <a:pt x="28498" y="1828"/>
                </a:lnTo>
                <a:lnTo>
                  <a:pt x="24041" y="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5" name="object 55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86739" y="5057627"/>
            <a:ext cx="2922935" cy="509525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511916" y="3736943"/>
            <a:ext cx="444707" cy="129918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021041" y="3765214"/>
            <a:ext cx="156922" cy="82600"/>
          </a:xfrm>
          <a:prstGeom prst="rect">
            <a:avLst/>
          </a:prstGeom>
        </p:spPr>
      </p:pic>
      <p:sp>
        <p:nvSpPr>
          <p:cNvPr id="58" name="object 58"/>
          <p:cNvSpPr/>
          <p:nvPr/>
        </p:nvSpPr>
        <p:spPr>
          <a:xfrm>
            <a:off x="1232217" y="3765219"/>
            <a:ext cx="782320" cy="111125"/>
          </a:xfrm>
          <a:custGeom>
            <a:avLst/>
            <a:gdLst/>
            <a:ahLst/>
            <a:cxnLst/>
            <a:rect l="l" t="t" r="r" b="b"/>
            <a:pathLst>
              <a:path w="782319" h="111125">
                <a:moveTo>
                  <a:pt x="70167" y="1790"/>
                </a:moveTo>
                <a:lnTo>
                  <a:pt x="0" y="1790"/>
                </a:lnTo>
                <a:lnTo>
                  <a:pt x="0" y="80822"/>
                </a:lnTo>
                <a:lnTo>
                  <a:pt x="20904" y="80822"/>
                </a:lnTo>
                <a:lnTo>
                  <a:pt x="20904" y="18681"/>
                </a:lnTo>
                <a:lnTo>
                  <a:pt x="49263" y="18681"/>
                </a:lnTo>
                <a:lnTo>
                  <a:pt x="49263" y="80822"/>
                </a:lnTo>
                <a:lnTo>
                  <a:pt x="70167" y="80822"/>
                </a:lnTo>
                <a:lnTo>
                  <a:pt x="70167" y="1790"/>
                </a:lnTo>
                <a:close/>
              </a:path>
              <a:path w="782319" h="111125">
                <a:moveTo>
                  <a:pt x="161099" y="80810"/>
                </a:moveTo>
                <a:lnTo>
                  <a:pt x="159258" y="77038"/>
                </a:lnTo>
                <a:lnTo>
                  <a:pt x="158000" y="73507"/>
                </a:lnTo>
                <a:lnTo>
                  <a:pt x="157734" y="72186"/>
                </a:lnTo>
                <a:lnTo>
                  <a:pt x="156857" y="67868"/>
                </a:lnTo>
                <a:lnTo>
                  <a:pt x="156667" y="66916"/>
                </a:lnTo>
                <a:lnTo>
                  <a:pt x="156362" y="62255"/>
                </a:lnTo>
                <a:lnTo>
                  <a:pt x="156438" y="42862"/>
                </a:lnTo>
                <a:lnTo>
                  <a:pt x="156552" y="21361"/>
                </a:lnTo>
                <a:lnTo>
                  <a:pt x="155752" y="16002"/>
                </a:lnTo>
                <a:lnTo>
                  <a:pt x="132613" y="0"/>
                </a:lnTo>
                <a:lnTo>
                  <a:pt x="113017" y="0"/>
                </a:lnTo>
                <a:lnTo>
                  <a:pt x="105283" y="1841"/>
                </a:lnTo>
                <a:lnTo>
                  <a:pt x="94869" y="9182"/>
                </a:lnTo>
                <a:lnTo>
                  <a:pt x="91198" y="14833"/>
                </a:lnTo>
                <a:lnTo>
                  <a:pt x="89065" y="22479"/>
                </a:lnTo>
                <a:lnTo>
                  <a:pt x="108038" y="25895"/>
                </a:lnTo>
                <a:lnTo>
                  <a:pt x="109321" y="22225"/>
                </a:lnTo>
                <a:lnTo>
                  <a:pt x="111010" y="19659"/>
                </a:lnTo>
                <a:lnTo>
                  <a:pt x="115176" y="16725"/>
                </a:lnTo>
                <a:lnTo>
                  <a:pt x="118084" y="16002"/>
                </a:lnTo>
                <a:lnTo>
                  <a:pt x="127304" y="16002"/>
                </a:lnTo>
                <a:lnTo>
                  <a:pt x="131051" y="16852"/>
                </a:lnTo>
                <a:lnTo>
                  <a:pt x="135026" y="20281"/>
                </a:lnTo>
                <a:lnTo>
                  <a:pt x="136017" y="23139"/>
                </a:lnTo>
                <a:lnTo>
                  <a:pt x="136017" y="29248"/>
                </a:lnTo>
                <a:lnTo>
                  <a:pt x="136017" y="42862"/>
                </a:lnTo>
                <a:lnTo>
                  <a:pt x="136017" y="52044"/>
                </a:lnTo>
                <a:lnTo>
                  <a:pt x="135750" y="55435"/>
                </a:lnTo>
                <a:lnTo>
                  <a:pt x="123190" y="67868"/>
                </a:lnTo>
                <a:lnTo>
                  <a:pt x="116052" y="67868"/>
                </a:lnTo>
                <a:lnTo>
                  <a:pt x="113271" y="66802"/>
                </a:lnTo>
                <a:lnTo>
                  <a:pt x="108902" y="62534"/>
                </a:lnTo>
                <a:lnTo>
                  <a:pt x="107810" y="60007"/>
                </a:lnTo>
                <a:lnTo>
                  <a:pt x="107810" y="54102"/>
                </a:lnTo>
                <a:lnTo>
                  <a:pt x="129095" y="44818"/>
                </a:lnTo>
                <a:lnTo>
                  <a:pt x="133337" y="43751"/>
                </a:lnTo>
                <a:lnTo>
                  <a:pt x="136017" y="42862"/>
                </a:lnTo>
                <a:lnTo>
                  <a:pt x="136017" y="29248"/>
                </a:lnTo>
                <a:lnTo>
                  <a:pt x="132245" y="30835"/>
                </a:lnTo>
                <a:lnTo>
                  <a:pt x="125476" y="32550"/>
                </a:lnTo>
                <a:lnTo>
                  <a:pt x="87972" y="50787"/>
                </a:lnTo>
                <a:lnTo>
                  <a:pt x="86906" y="54762"/>
                </a:lnTo>
                <a:lnTo>
                  <a:pt x="86906" y="65976"/>
                </a:lnTo>
                <a:lnTo>
                  <a:pt x="89242" y="71564"/>
                </a:lnTo>
                <a:lnTo>
                  <a:pt x="98628" y="80391"/>
                </a:lnTo>
                <a:lnTo>
                  <a:pt x="105041" y="82600"/>
                </a:lnTo>
                <a:lnTo>
                  <a:pt x="117779" y="82600"/>
                </a:lnTo>
                <a:lnTo>
                  <a:pt x="122123" y="81737"/>
                </a:lnTo>
                <a:lnTo>
                  <a:pt x="130263" y="78257"/>
                </a:lnTo>
                <a:lnTo>
                  <a:pt x="134086" y="75653"/>
                </a:lnTo>
                <a:lnTo>
                  <a:pt x="137655" y="72186"/>
                </a:lnTo>
                <a:lnTo>
                  <a:pt x="137807" y="72580"/>
                </a:lnTo>
                <a:lnTo>
                  <a:pt x="139192" y="77368"/>
                </a:lnTo>
                <a:lnTo>
                  <a:pt x="139865" y="79425"/>
                </a:lnTo>
                <a:lnTo>
                  <a:pt x="140411" y="80810"/>
                </a:lnTo>
                <a:lnTo>
                  <a:pt x="161099" y="80810"/>
                </a:lnTo>
                <a:close/>
              </a:path>
              <a:path w="782319" h="111125">
                <a:moveTo>
                  <a:pt x="254114" y="40855"/>
                </a:moveTo>
                <a:lnTo>
                  <a:pt x="253517" y="31750"/>
                </a:lnTo>
                <a:lnTo>
                  <a:pt x="251714" y="23710"/>
                </a:lnTo>
                <a:lnTo>
                  <a:pt x="248716" y="16713"/>
                </a:lnTo>
                <a:lnTo>
                  <a:pt x="248577" y="16522"/>
                </a:lnTo>
                <a:lnTo>
                  <a:pt x="246367" y="13398"/>
                </a:lnTo>
                <a:lnTo>
                  <a:pt x="244525" y="10795"/>
                </a:lnTo>
                <a:lnTo>
                  <a:pt x="239471" y="6070"/>
                </a:lnTo>
                <a:lnTo>
                  <a:pt x="233883" y="2705"/>
                </a:lnTo>
                <a:lnTo>
                  <a:pt x="232765" y="2336"/>
                </a:lnTo>
                <a:lnTo>
                  <a:pt x="232765" y="50203"/>
                </a:lnTo>
                <a:lnTo>
                  <a:pt x="231228" y="56273"/>
                </a:lnTo>
                <a:lnTo>
                  <a:pt x="224777" y="64058"/>
                </a:lnTo>
                <a:lnTo>
                  <a:pt x="220726" y="66014"/>
                </a:lnTo>
                <a:lnTo>
                  <a:pt x="210807" y="66014"/>
                </a:lnTo>
                <a:lnTo>
                  <a:pt x="206514" y="63893"/>
                </a:lnTo>
                <a:lnTo>
                  <a:pt x="199478" y="55410"/>
                </a:lnTo>
                <a:lnTo>
                  <a:pt x="197713" y="48844"/>
                </a:lnTo>
                <a:lnTo>
                  <a:pt x="197713" y="32232"/>
                </a:lnTo>
                <a:lnTo>
                  <a:pt x="199402" y="26390"/>
                </a:lnTo>
                <a:lnTo>
                  <a:pt x="206146" y="18503"/>
                </a:lnTo>
                <a:lnTo>
                  <a:pt x="210388" y="16522"/>
                </a:lnTo>
                <a:lnTo>
                  <a:pt x="220408" y="16522"/>
                </a:lnTo>
                <a:lnTo>
                  <a:pt x="224523" y="18542"/>
                </a:lnTo>
                <a:lnTo>
                  <a:pt x="231178" y="26568"/>
                </a:lnTo>
                <a:lnTo>
                  <a:pt x="232714" y="32232"/>
                </a:lnTo>
                <a:lnTo>
                  <a:pt x="232765" y="50203"/>
                </a:lnTo>
                <a:lnTo>
                  <a:pt x="232765" y="2336"/>
                </a:lnTo>
                <a:lnTo>
                  <a:pt x="227787" y="685"/>
                </a:lnTo>
                <a:lnTo>
                  <a:pt x="221157" y="12"/>
                </a:lnTo>
                <a:lnTo>
                  <a:pt x="215900" y="12"/>
                </a:lnTo>
                <a:lnTo>
                  <a:pt x="211112" y="1244"/>
                </a:lnTo>
                <a:lnTo>
                  <a:pt x="202476" y="6210"/>
                </a:lnTo>
                <a:lnTo>
                  <a:pt x="199047" y="9436"/>
                </a:lnTo>
                <a:lnTo>
                  <a:pt x="196519" y="13398"/>
                </a:lnTo>
                <a:lnTo>
                  <a:pt x="196519" y="1790"/>
                </a:lnTo>
                <a:lnTo>
                  <a:pt x="177025" y="1790"/>
                </a:lnTo>
                <a:lnTo>
                  <a:pt x="177025" y="110883"/>
                </a:lnTo>
                <a:lnTo>
                  <a:pt x="197942" y="110883"/>
                </a:lnTo>
                <a:lnTo>
                  <a:pt x="197942" y="71069"/>
                </a:lnTo>
                <a:lnTo>
                  <a:pt x="201853" y="75285"/>
                </a:lnTo>
                <a:lnTo>
                  <a:pt x="205587" y="78270"/>
                </a:lnTo>
                <a:lnTo>
                  <a:pt x="212686" y="81737"/>
                </a:lnTo>
                <a:lnTo>
                  <a:pt x="216636" y="82600"/>
                </a:lnTo>
                <a:lnTo>
                  <a:pt x="221005" y="82600"/>
                </a:lnTo>
                <a:lnTo>
                  <a:pt x="251701" y="58445"/>
                </a:lnTo>
                <a:lnTo>
                  <a:pt x="253517" y="50203"/>
                </a:lnTo>
                <a:lnTo>
                  <a:pt x="254114" y="40855"/>
                </a:lnTo>
                <a:close/>
              </a:path>
              <a:path w="782319" h="111125">
                <a:moveTo>
                  <a:pt x="331330" y="1790"/>
                </a:moveTo>
                <a:lnTo>
                  <a:pt x="259816" y="1790"/>
                </a:lnTo>
                <a:lnTo>
                  <a:pt x="259816" y="18681"/>
                </a:lnTo>
                <a:lnTo>
                  <a:pt x="285115" y="18681"/>
                </a:lnTo>
                <a:lnTo>
                  <a:pt x="285115" y="80822"/>
                </a:lnTo>
                <a:lnTo>
                  <a:pt x="306031" y="80822"/>
                </a:lnTo>
                <a:lnTo>
                  <a:pt x="306031" y="18681"/>
                </a:lnTo>
                <a:lnTo>
                  <a:pt x="331330" y="18681"/>
                </a:lnTo>
                <a:lnTo>
                  <a:pt x="331330" y="1790"/>
                </a:lnTo>
                <a:close/>
              </a:path>
              <a:path w="782319" h="111125">
                <a:moveTo>
                  <a:pt x="413448" y="1790"/>
                </a:moveTo>
                <a:lnTo>
                  <a:pt x="392468" y="1790"/>
                </a:lnTo>
                <a:lnTo>
                  <a:pt x="392468" y="30734"/>
                </a:lnTo>
                <a:lnTo>
                  <a:pt x="362546" y="30734"/>
                </a:lnTo>
                <a:lnTo>
                  <a:pt x="362546" y="1790"/>
                </a:lnTo>
                <a:lnTo>
                  <a:pt x="341642" y="1790"/>
                </a:lnTo>
                <a:lnTo>
                  <a:pt x="341642" y="80822"/>
                </a:lnTo>
                <a:lnTo>
                  <a:pt x="362546" y="80822"/>
                </a:lnTo>
                <a:lnTo>
                  <a:pt x="362546" y="47625"/>
                </a:lnTo>
                <a:lnTo>
                  <a:pt x="392468" y="47625"/>
                </a:lnTo>
                <a:lnTo>
                  <a:pt x="392468" y="80822"/>
                </a:lnTo>
                <a:lnTo>
                  <a:pt x="413448" y="80822"/>
                </a:lnTo>
                <a:lnTo>
                  <a:pt x="413448" y="1790"/>
                </a:lnTo>
                <a:close/>
              </a:path>
              <a:path w="782319" h="111125">
                <a:moveTo>
                  <a:pt x="501777" y="47332"/>
                </a:moveTo>
                <a:lnTo>
                  <a:pt x="501332" y="36080"/>
                </a:lnTo>
                <a:lnTo>
                  <a:pt x="501040" y="34531"/>
                </a:lnTo>
                <a:lnTo>
                  <a:pt x="499554" y="26390"/>
                </a:lnTo>
                <a:lnTo>
                  <a:pt x="496455" y="18249"/>
                </a:lnTo>
                <a:lnTo>
                  <a:pt x="494944" y="16002"/>
                </a:lnTo>
                <a:lnTo>
                  <a:pt x="492023" y="11645"/>
                </a:lnTo>
                <a:lnTo>
                  <a:pt x="486460" y="6553"/>
                </a:lnTo>
                <a:lnTo>
                  <a:pt x="481012" y="3505"/>
                </a:lnTo>
                <a:lnTo>
                  <a:pt x="481012" y="34531"/>
                </a:lnTo>
                <a:lnTo>
                  <a:pt x="449757" y="34531"/>
                </a:lnTo>
                <a:lnTo>
                  <a:pt x="449821" y="28473"/>
                </a:lnTo>
                <a:lnTo>
                  <a:pt x="451167" y="24307"/>
                </a:lnTo>
                <a:lnTo>
                  <a:pt x="457123" y="17665"/>
                </a:lnTo>
                <a:lnTo>
                  <a:pt x="460895" y="16002"/>
                </a:lnTo>
                <a:lnTo>
                  <a:pt x="469722" y="16002"/>
                </a:lnTo>
                <a:lnTo>
                  <a:pt x="473341" y="17576"/>
                </a:lnTo>
                <a:lnTo>
                  <a:pt x="479298" y="23876"/>
                </a:lnTo>
                <a:lnTo>
                  <a:pt x="480860" y="28473"/>
                </a:lnTo>
                <a:lnTo>
                  <a:pt x="481012" y="34531"/>
                </a:lnTo>
                <a:lnTo>
                  <a:pt x="481012" y="3505"/>
                </a:lnTo>
                <a:lnTo>
                  <a:pt x="479971" y="2908"/>
                </a:lnTo>
                <a:lnTo>
                  <a:pt x="472554" y="723"/>
                </a:lnTo>
                <a:lnTo>
                  <a:pt x="464197" y="0"/>
                </a:lnTo>
                <a:lnTo>
                  <a:pt x="456692" y="698"/>
                </a:lnTo>
                <a:lnTo>
                  <a:pt x="428599" y="32600"/>
                </a:lnTo>
                <a:lnTo>
                  <a:pt x="427951" y="41897"/>
                </a:lnTo>
                <a:lnTo>
                  <a:pt x="428434" y="49758"/>
                </a:lnTo>
                <a:lnTo>
                  <a:pt x="456641" y="81762"/>
                </a:lnTo>
                <a:lnTo>
                  <a:pt x="466280" y="82600"/>
                </a:lnTo>
                <a:lnTo>
                  <a:pt x="474954" y="82600"/>
                </a:lnTo>
                <a:lnTo>
                  <a:pt x="500659" y="59156"/>
                </a:lnTo>
                <a:lnTo>
                  <a:pt x="479818" y="55664"/>
                </a:lnTo>
                <a:lnTo>
                  <a:pt x="478675" y="59639"/>
                </a:lnTo>
                <a:lnTo>
                  <a:pt x="476999" y="62509"/>
                </a:lnTo>
                <a:lnTo>
                  <a:pt x="472528" y="66078"/>
                </a:lnTo>
                <a:lnTo>
                  <a:pt x="469773" y="66979"/>
                </a:lnTo>
                <a:lnTo>
                  <a:pt x="461695" y="66979"/>
                </a:lnTo>
                <a:lnTo>
                  <a:pt x="457669" y="65252"/>
                </a:lnTo>
                <a:lnTo>
                  <a:pt x="451218" y="58356"/>
                </a:lnTo>
                <a:lnTo>
                  <a:pt x="449529" y="53530"/>
                </a:lnTo>
                <a:lnTo>
                  <a:pt x="449389" y="47332"/>
                </a:lnTo>
                <a:lnTo>
                  <a:pt x="501777" y="47332"/>
                </a:lnTo>
                <a:close/>
              </a:path>
              <a:path w="782319" h="111125">
                <a:moveTo>
                  <a:pt x="595769" y="40855"/>
                </a:moveTo>
                <a:lnTo>
                  <a:pt x="595160" y="31750"/>
                </a:lnTo>
                <a:lnTo>
                  <a:pt x="593369" y="23710"/>
                </a:lnTo>
                <a:lnTo>
                  <a:pt x="590372" y="16713"/>
                </a:lnTo>
                <a:lnTo>
                  <a:pt x="590232" y="16522"/>
                </a:lnTo>
                <a:lnTo>
                  <a:pt x="588022" y="13398"/>
                </a:lnTo>
                <a:lnTo>
                  <a:pt x="586181" y="10795"/>
                </a:lnTo>
                <a:lnTo>
                  <a:pt x="581113" y="6070"/>
                </a:lnTo>
                <a:lnTo>
                  <a:pt x="575525" y="2705"/>
                </a:lnTo>
                <a:lnTo>
                  <a:pt x="574408" y="2336"/>
                </a:lnTo>
                <a:lnTo>
                  <a:pt x="574408" y="50203"/>
                </a:lnTo>
                <a:lnTo>
                  <a:pt x="572884" y="56273"/>
                </a:lnTo>
                <a:lnTo>
                  <a:pt x="566432" y="64058"/>
                </a:lnTo>
                <a:lnTo>
                  <a:pt x="562381" y="66014"/>
                </a:lnTo>
                <a:lnTo>
                  <a:pt x="552462" y="66014"/>
                </a:lnTo>
                <a:lnTo>
                  <a:pt x="548170" y="63893"/>
                </a:lnTo>
                <a:lnTo>
                  <a:pt x="541134" y="55410"/>
                </a:lnTo>
                <a:lnTo>
                  <a:pt x="539369" y="48844"/>
                </a:lnTo>
                <a:lnTo>
                  <a:pt x="539369" y="32232"/>
                </a:lnTo>
                <a:lnTo>
                  <a:pt x="541058" y="26390"/>
                </a:lnTo>
                <a:lnTo>
                  <a:pt x="547801" y="18503"/>
                </a:lnTo>
                <a:lnTo>
                  <a:pt x="552043" y="16522"/>
                </a:lnTo>
                <a:lnTo>
                  <a:pt x="562063" y="16522"/>
                </a:lnTo>
                <a:lnTo>
                  <a:pt x="566178" y="18542"/>
                </a:lnTo>
                <a:lnTo>
                  <a:pt x="572833" y="26568"/>
                </a:lnTo>
                <a:lnTo>
                  <a:pt x="574357" y="32232"/>
                </a:lnTo>
                <a:lnTo>
                  <a:pt x="574408" y="50203"/>
                </a:lnTo>
                <a:lnTo>
                  <a:pt x="574408" y="2336"/>
                </a:lnTo>
                <a:lnTo>
                  <a:pt x="569429" y="685"/>
                </a:lnTo>
                <a:lnTo>
                  <a:pt x="562813" y="12"/>
                </a:lnTo>
                <a:lnTo>
                  <a:pt x="557555" y="12"/>
                </a:lnTo>
                <a:lnTo>
                  <a:pt x="552767" y="1244"/>
                </a:lnTo>
                <a:lnTo>
                  <a:pt x="544131" y="6210"/>
                </a:lnTo>
                <a:lnTo>
                  <a:pt x="540702" y="9436"/>
                </a:lnTo>
                <a:lnTo>
                  <a:pt x="538175" y="13398"/>
                </a:lnTo>
                <a:lnTo>
                  <a:pt x="538175" y="1790"/>
                </a:lnTo>
                <a:lnTo>
                  <a:pt x="518680" y="1790"/>
                </a:lnTo>
                <a:lnTo>
                  <a:pt x="518680" y="110883"/>
                </a:lnTo>
                <a:lnTo>
                  <a:pt x="539597" y="110883"/>
                </a:lnTo>
                <a:lnTo>
                  <a:pt x="539597" y="71069"/>
                </a:lnTo>
                <a:lnTo>
                  <a:pt x="543509" y="75285"/>
                </a:lnTo>
                <a:lnTo>
                  <a:pt x="547243" y="78270"/>
                </a:lnTo>
                <a:lnTo>
                  <a:pt x="554342" y="81737"/>
                </a:lnTo>
                <a:lnTo>
                  <a:pt x="558292" y="82600"/>
                </a:lnTo>
                <a:lnTo>
                  <a:pt x="562660" y="82600"/>
                </a:lnTo>
                <a:lnTo>
                  <a:pt x="586486" y="71069"/>
                </a:lnTo>
                <a:lnTo>
                  <a:pt x="590029" y="66014"/>
                </a:lnTo>
                <a:lnTo>
                  <a:pt x="590321" y="65582"/>
                </a:lnTo>
                <a:lnTo>
                  <a:pt x="593344" y="58445"/>
                </a:lnTo>
                <a:lnTo>
                  <a:pt x="595160" y="50203"/>
                </a:lnTo>
                <a:lnTo>
                  <a:pt x="595769" y="40855"/>
                </a:lnTo>
                <a:close/>
              </a:path>
              <a:path w="782319" h="111125">
                <a:moveTo>
                  <a:pt x="689063" y="41300"/>
                </a:moveTo>
                <a:lnTo>
                  <a:pt x="671487" y="6553"/>
                </a:lnTo>
                <a:lnTo>
                  <a:pt x="667524" y="4483"/>
                </a:lnTo>
                <a:lnTo>
                  <a:pt x="667524" y="33235"/>
                </a:lnTo>
                <a:lnTo>
                  <a:pt x="667524" y="49263"/>
                </a:lnTo>
                <a:lnTo>
                  <a:pt x="665734" y="55143"/>
                </a:lnTo>
                <a:lnTo>
                  <a:pt x="658329" y="63474"/>
                </a:lnTo>
                <a:lnTo>
                  <a:pt x="653757" y="65557"/>
                </a:lnTo>
                <a:lnTo>
                  <a:pt x="642848" y="65557"/>
                </a:lnTo>
                <a:lnTo>
                  <a:pt x="638251" y="63474"/>
                </a:lnTo>
                <a:lnTo>
                  <a:pt x="630809" y="55143"/>
                </a:lnTo>
                <a:lnTo>
                  <a:pt x="628992" y="49263"/>
                </a:lnTo>
                <a:lnTo>
                  <a:pt x="629031" y="33235"/>
                </a:lnTo>
                <a:lnTo>
                  <a:pt x="630809" y="27457"/>
                </a:lnTo>
                <a:lnTo>
                  <a:pt x="638251" y="19126"/>
                </a:lnTo>
                <a:lnTo>
                  <a:pt x="642848" y="17043"/>
                </a:lnTo>
                <a:lnTo>
                  <a:pt x="653757" y="17043"/>
                </a:lnTo>
                <a:lnTo>
                  <a:pt x="658329" y="19126"/>
                </a:lnTo>
                <a:lnTo>
                  <a:pt x="665734" y="27457"/>
                </a:lnTo>
                <a:lnTo>
                  <a:pt x="667524" y="33235"/>
                </a:lnTo>
                <a:lnTo>
                  <a:pt x="667524" y="4483"/>
                </a:lnTo>
                <a:lnTo>
                  <a:pt x="664540" y="2908"/>
                </a:lnTo>
                <a:lnTo>
                  <a:pt x="656793" y="723"/>
                </a:lnTo>
                <a:lnTo>
                  <a:pt x="648233" y="0"/>
                </a:lnTo>
                <a:lnTo>
                  <a:pt x="640486" y="0"/>
                </a:lnTo>
                <a:lnTo>
                  <a:pt x="609231" y="26517"/>
                </a:lnTo>
                <a:lnTo>
                  <a:pt x="607618" y="49657"/>
                </a:lnTo>
                <a:lnTo>
                  <a:pt x="609231" y="56959"/>
                </a:lnTo>
                <a:lnTo>
                  <a:pt x="616077" y="69608"/>
                </a:lnTo>
                <a:lnTo>
                  <a:pt x="621080" y="74409"/>
                </a:lnTo>
                <a:lnTo>
                  <a:pt x="634225" y="80962"/>
                </a:lnTo>
                <a:lnTo>
                  <a:pt x="641134" y="82600"/>
                </a:lnTo>
                <a:lnTo>
                  <a:pt x="648373" y="82600"/>
                </a:lnTo>
                <a:lnTo>
                  <a:pt x="681736" y="65557"/>
                </a:lnTo>
                <a:lnTo>
                  <a:pt x="682574" y="64528"/>
                </a:lnTo>
                <a:lnTo>
                  <a:pt x="686193" y="57480"/>
                </a:lnTo>
                <a:lnTo>
                  <a:pt x="688352" y="49657"/>
                </a:lnTo>
                <a:lnTo>
                  <a:pt x="689063" y="41300"/>
                </a:lnTo>
                <a:close/>
              </a:path>
              <a:path w="782319" h="111125">
                <a:moveTo>
                  <a:pt x="782256" y="55689"/>
                </a:moveTo>
                <a:lnTo>
                  <a:pt x="780923" y="51676"/>
                </a:lnTo>
                <a:lnTo>
                  <a:pt x="777748" y="47332"/>
                </a:lnTo>
                <a:lnTo>
                  <a:pt x="775563" y="44335"/>
                </a:lnTo>
                <a:lnTo>
                  <a:pt x="771486" y="41821"/>
                </a:lnTo>
                <a:lnTo>
                  <a:pt x="766038" y="40487"/>
                </a:lnTo>
                <a:lnTo>
                  <a:pt x="769899" y="39395"/>
                </a:lnTo>
                <a:lnTo>
                  <a:pt x="773112" y="37211"/>
                </a:lnTo>
                <a:lnTo>
                  <a:pt x="775144" y="34607"/>
                </a:lnTo>
                <a:lnTo>
                  <a:pt x="778230" y="30657"/>
                </a:lnTo>
                <a:lnTo>
                  <a:pt x="779500" y="26822"/>
                </a:lnTo>
                <a:lnTo>
                  <a:pt x="779500" y="15506"/>
                </a:lnTo>
                <a:lnTo>
                  <a:pt x="779348" y="15189"/>
                </a:lnTo>
                <a:lnTo>
                  <a:pt x="777176" y="10350"/>
                </a:lnTo>
                <a:lnTo>
                  <a:pt x="767842" y="3505"/>
                </a:lnTo>
                <a:lnTo>
                  <a:pt x="760831" y="1790"/>
                </a:lnTo>
                <a:lnTo>
                  <a:pt x="760374" y="1790"/>
                </a:lnTo>
                <a:lnTo>
                  <a:pt x="760374" y="53657"/>
                </a:lnTo>
                <a:lnTo>
                  <a:pt x="760374" y="61252"/>
                </a:lnTo>
                <a:lnTo>
                  <a:pt x="759015" y="63830"/>
                </a:lnTo>
                <a:lnTo>
                  <a:pt x="753554" y="66700"/>
                </a:lnTo>
                <a:lnTo>
                  <a:pt x="749223" y="67424"/>
                </a:lnTo>
                <a:lnTo>
                  <a:pt x="726744" y="67424"/>
                </a:lnTo>
                <a:lnTo>
                  <a:pt x="726744" y="47332"/>
                </a:lnTo>
                <a:lnTo>
                  <a:pt x="746493" y="47332"/>
                </a:lnTo>
                <a:lnTo>
                  <a:pt x="752563" y="48069"/>
                </a:lnTo>
                <a:lnTo>
                  <a:pt x="758812" y="50990"/>
                </a:lnTo>
                <a:lnTo>
                  <a:pt x="760374" y="53657"/>
                </a:lnTo>
                <a:lnTo>
                  <a:pt x="760374" y="1790"/>
                </a:lnTo>
                <a:lnTo>
                  <a:pt x="758672" y="1790"/>
                </a:lnTo>
                <a:lnTo>
                  <a:pt x="758672" y="21094"/>
                </a:lnTo>
                <a:lnTo>
                  <a:pt x="758672" y="27940"/>
                </a:lnTo>
                <a:lnTo>
                  <a:pt x="757212" y="30518"/>
                </a:lnTo>
                <a:lnTo>
                  <a:pt x="751408" y="33794"/>
                </a:lnTo>
                <a:lnTo>
                  <a:pt x="746709" y="34607"/>
                </a:lnTo>
                <a:lnTo>
                  <a:pt x="726744" y="34607"/>
                </a:lnTo>
                <a:lnTo>
                  <a:pt x="726744" y="15189"/>
                </a:lnTo>
                <a:lnTo>
                  <a:pt x="747115" y="15189"/>
                </a:lnTo>
                <a:lnTo>
                  <a:pt x="751903" y="15887"/>
                </a:lnTo>
                <a:lnTo>
                  <a:pt x="757313" y="18719"/>
                </a:lnTo>
                <a:lnTo>
                  <a:pt x="758672" y="21094"/>
                </a:lnTo>
                <a:lnTo>
                  <a:pt x="758672" y="1790"/>
                </a:lnTo>
                <a:lnTo>
                  <a:pt x="705688" y="1790"/>
                </a:lnTo>
                <a:lnTo>
                  <a:pt x="705688" y="80822"/>
                </a:lnTo>
                <a:lnTo>
                  <a:pt x="764298" y="80822"/>
                </a:lnTo>
                <a:lnTo>
                  <a:pt x="770966" y="78892"/>
                </a:lnTo>
                <a:lnTo>
                  <a:pt x="779995" y="71208"/>
                </a:lnTo>
                <a:lnTo>
                  <a:pt x="781697" y="67424"/>
                </a:lnTo>
                <a:lnTo>
                  <a:pt x="782256" y="66205"/>
                </a:lnTo>
                <a:lnTo>
                  <a:pt x="782256" y="55689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20030" y="398254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4041" y="0"/>
                </a:moveTo>
                <a:lnTo>
                  <a:pt x="13665" y="0"/>
                </a:lnTo>
                <a:lnTo>
                  <a:pt x="9245" y="1828"/>
                </a:lnTo>
                <a:lnTo>
                  <a:pt x="1854" y="9169"/>
                </a:lnTo>
                <a:lnTo>
                  <a:pt x="0" y="13614"/>
                </a:lnTo>
                <a:lnTo>
                  <a:pt x="0" y="18821"/>
                </a:lnTo>
                <a:lnTo>
                  <a:pt x="0" y="24028"/>
                </a:lnTo>
                <a:lnTo>
                  <a:pt x="1854" y="28486"/>
                </a:lnTo>
                <a:lnTo>
                  <a:pt x="9245" y="35877"/>
                </a:lnTo>
                <a:lnTo>
                  <a:pt x="13665" y="37718"/>
                </a:lnTo>
                <a:lnTo>
                  <a:pt x="24041" y="37718"/>
                </a:lnTo>
                <a:lnTo>
                  <a:pt x="28486" y="35877"/>
                </a:lnTo>
                <a:lnTo>
                  <a:pt x="35877" y="28486"/>
                </a:lnTo>
                <a:lnTo>
                  <a:pt x="37731" y="24028"/>
                </a:lnTo>
                <a:lnTo>
                  <a:pt x="37731" y="13614"/>
                </a:lnTo>
                <a:lnTo>
                  <a:pt x="35877" y="9169"/>
                </a:lnTo>
                <a:lnTo>
                  <a:pt x="28486" y="1828"/>
                </a:lnTo>
                <a:lnTo>
                  <a:pt x="24041" y="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object 60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691728" y="3943841"/>
            <a:ext cx="2796783" cy="141243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694184" y="4156868"/>
            <a:ext cx="1648472" cy="111100"/>
          </a:xfrm>
          <a:prstGeom prst="rect">
            <a:avLst/>
          </a:prstGeom>
        </p:spPr>
      </p:pic>
      <p:grpSp>
        <p:nvGrpSpPr>
          <p:cNvPr id="62" name="object 62"/>
          <p:cNvGrpSpPr/>
          <p:nvPr/>
        </p:nvGrpSpPr>
        <p:grpSpPr>
          <a:xfrm>
            <a:off x="9433559" y="0"/>
            <a:ext cx="472440" cy="6858000"/>
            <a:chOff x="9433559" y="0"/>
            <a:chExt cx="472440" cy="6858000"/>
          </a:xfrm>
        </p:grpSpPr>
        <p:sp>
          <p:nvSpPr>
            <p:cNvPr id="63" name="object 63"/>
            <p:cNvSpPr/>
            <p:nvPr/>
          </p:nvSpPr>
          <p:spPr>
            <a:xfrm>
              <a:off x="9433559" y="0"/>
              <a:ext cx="472440" cy="6858000"/>
            </a:xfrm>
            <a:custGeom>
              <a:avLst/>
              <a:gdLst/>
              <a:ahLst/>
              <a:cxnLst/>
              <a:rect l="l" t="t" r="r" b="b"/>
              <a:pathLst>
                <a:path w="472440" h="6858000">
                  <a:moveTo>
                    <a:pt x="471817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71817" y="6858000"/>
                  </a:lnTo>
                  <a:lnTo>
                    <a:pt x="471817" y="0"/>
                  </a:lnTo>
                  <a:close/>
                </a:path>
              </a:pathLst>
            </a:custGeom>
            <a:solidFill>
              <a:srgbClr val="F1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566160" y="656856"/>
              <a:ext cx="227063" cy="18409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447812"/>
            <a:ext cx="1996414" cy="125576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962143" y="0"/>
            <a:ext cx="4943475" cy="6858000"/>
            <a:chOff x="4962143" y="0"/>
            <a:chExt cx="4943475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2143" y="0"/>
              <a:ext cx="4573524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433559" y="0"/>
              <a:ext cx="472440" cy="6858000"/>
            </a:xfrm>
            <a:custGeom>
              <a:avLst/>
              <a:gdLst/>
              <a:ahLst/>
              <a:cxnLst/>
              <a:rect l="l" t="t" r="r" b="b"/>
              <a:pathLst>
                <a:path w="472440" h="6858000">
                  <a:moveTo>
                    <a:pt x="471817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71817" y="6858000"/>
                  </a:lnTo>
                  <a:lnTo>
                    <a:pt x="471817" y="0"/>
                  </a:lnTo>
                  <a:close/>
                </a:path>
              </a:pathLst>
            </a:custGeom>
            <a:solidFill>
              <a:srgbClr val="1817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66160" y="656856"/>
              <a:ext cx="227063" cy="184097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9873" y="393819"/>
            <a:ext cx="372805" cy="24105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888165" y="454896"/>
            <a:ext cx="173990" cy="241300"/>
          </a:xfrm>
          <a:custGeom>
            <a:avLst/>
            <a:gdLst/>
            <a:ahLst/>
            <a:cxnLst/>
            <a:rect l="l" t="t" r="r" b="b"/>
            <a:pathLst>
              <a:path w="173990" h="241300">
                <a:moveTo>
                  <a:pt x="45084" y="4254"/>
                </a:moveTo>
                <a:lnTo>
                  <a:pt x="0" y="4254"/>
                </a:lnTo>
                <a:lnTo>
                  <a:pt x="0" y="241046"/>
                </a:lnTo>
                <a:lnTo>
                  <a:pt x="45084" y="241046"/>
                </a:lnTo>
                <a:lnTo>
                  <a:pt x="45084" y="153708"/>
                </a:lnTo>
                <a:lnTo>
                  <a:pt x="153947" y="153708"/>
                </a:lnTo>
                <a:lnTo>
                  <a:pt x="161671" y="139865"/>
                </a:lnTo>
                <a:lnTo>
                  <a:pt x="83781" y="139865"/>
                </a:lnTo>
                <a:lnTo>
                  <a:pt x="72643" y="138311"/>
                </a:lnTo>
                <a:lnTo>
                  <a:pt x="61771" y="134096"/>
                </a:lnTo>
                <a:lnTo>
                  <a:pt x="52229" y="127885"/>
                </a:lnTo>
                <a:lnTo>
                  <a:pt x="45084" y="120345"/>
                </a:lnTo>
                <a:lnTo>
                  <a:pt x="45084" y="59639"/>
                </a:lnTo>
                <a:lnTo>
                  <a:pt x="52229" y="51942"/>
                </a:lnTo>
                <a:lnTo>
                  <a:pt x="61771" y="45743"/>
                </a:lnTo>
                <a:lnTo>
                  <a:pt x="72643" y="41610"/>
                </a:lnTo>
                <a:lnTo>
                  <a:pt x="83781" y="40106"/>
                </a:lnTo>
                <a:lnTo>
                  <a:pt x="161806" y="40106"/>
                </a:lnTo>
                <a:lnTo>
                  <a:pt x="153849" y="25908"/>
                </a:lnTo>
                <a:lnTo>
                  <a:pt x="45084" y="25908"/>
                </a:lnTo>
                <a:lnTo>
                  <a:pt x="45084" y="4254"/>
                </a:lnTo>
                <a:close/>
              </a:path>
              <a:path w="173990" h="241300">
                <a:moveTo>
                  <a:pt x="153947" y="153708"/>
                </a:moveTo>
                <a:lnTo>
                  <a:pt x="45084" y="153708"/>
                </a:lnTo>
                <a:lnTo>
                  <a:pt x="56344" y="165309"/>
                </a:lnTo>
                <a:lnTo>
                  <a:pt x="69137" y="173508"/>
                </a:lnTo>
                <a:lnTo>
                  <a:pt x="83127" y="178377"/>
                </a:lnTo>
                <a:lnTo>
                  <a:pt x="97980" y="179984"/>
                </a:lnTo>
                <a:lnTo>
                  <a:pt x="128428" y="173932"/>
                </a:lnTo>
                <a:lnTo>
                  <a:pt x="152484" y="156330"/>
                </a:lnTo>
                <a:lnTo>
                  <a:pt x="153947" y="153708"/>
                </a:lnTo>
                <a:close/>
              </a:path>
              <a:path w="173990" h="241300">
                <a:moveTo>
                  <a:pt x="161806" y="40106"/>
                </a:moveTo>
                <a:lnTo>
                  <a:pt x="83781" y="40106"/>
                </a:lnTo>
                <a:lnTo>
                  <a:pt x="101483" y="43730"/>
                </a:lnTo>
                <a:lnTo>
                  <a:pt x="115155" y="53911"/>
                </a:lnTo>
                <a:lnTo>
                  <a:pt x="123967" y="69617"/>
                </a:lnTo>
                <a:lnTo>
                  <a:pt x="127088" y="89814"/>
                </a:lnTo>
                <a:lnTo>
                  <a:pt x="123967" y="110214"/>
                </a:lnTo>
                <a:lnTo>
                  <a:pt x="115155" y="126022"/>
                </a:lnTo>
                <a:lnTo>
                  <a:pt x="101483" y="136238"/>
                </a:lnTo>
                <a:lnTo>
                  <a:pt x="83781" y="139865"/>
                </a:lnTo>
                <a:lnTo>
                  <a:pt x="161671" y="139865"/>
                </a:lnTo>
                <a:lnTo>
                  <a:pt x="168283" y="128013"/>
                </a:lnTo>
                <a:lnTo>
                  <a:pt x="173964" y="89814"/>
                </a:lnTo>
                <a:lnTo>
                  <a:pt x="168283" y="51665"/>
                </a:lnTo>
                <a:lnTo>
                  <a:pt x="161806" y="40106"/>
                </a:lnTo>
                <a:close/>
              </a:path>
              <a:path w="173990" h="241300">
                <a:moveTo>
                  <a:pt x="97980" y="0"/>
                </a:moveTo>
                <a:lnTo>
                  <a:pt x="82727" y="1701"/>
                </a:lnTo>
                <a:lnTo>
                  <a:pt x="68603" y="6696"/>
                </a:lnTo>
                <a:lnTo>
                  <a:pt x="55944" y="14819"/>
                </a:lnTo>
                <a:lnTo>
                  <a:pt x="45084" y="25908"/>
                </a:lnTo>
                <a:lnTo>
                  <a:pt x="153849" y="25908"/>
                </a:lnTo>
                <a:lnTo>
                  <a:pt x="152484" y="23471"/>
                </a:lnTo>
                <a:lnTo>
                  <a:pt x="128428" y="5994"/>
                </a:lnTo>
                <a:lnTo>
                  <a:pt x="97980" y="0"/>
                </a:lnTo>
                <a:close/>
              </a:path>
            </a:pathLst>
          </a:custGeom>
          <a:solidFill>
            <a:srgbClr val="646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9563" y="454901"/>
            <a:ext cx="318135" cy="180340"/>
          </a:xfrm>
          <a:custGeom>
            <a:avLst/>
            <a:gdLst/>
            <a:ahLst/>
            <a:cxnLst/>
            <a:rect l="l" t="t" r="r" b="b"/>
            <a:pathLst>
              <a:path w="318134" h="180340">
                <a:moveTo>
                  <a:pt x="141300" y="4279"/>
                </a:moveTo>
                <a:lnTo>
                  <a:pt x="0" y="4279"/>
                </a:lnTo>
                <a:lnTo>
                  <a:pt x="0" y="43649"/>
                </a:lnTo>
                <a:lnTo>
                  <a:pt x="47917" y="43649"/>
                </a:lnTo>
                <a:lnTo>
                  <a:pt x="47917" y="175729"/>
                </a:lnTo>
                <a:lnTo>
                  <a:pt x="93357" y="175729"/>
                </a:lnTo>
                <a:lnTo>
                  <a:pt x="93357" y="43649"/>
                </a:lnTo>
                <a:lnTo>
                  <a:pt x="141300" y="43649"/>
                </a:lnTo>
                <a:lnTo>
                  <a:pt x="141300" y="4279"/>
                </a:lnTo>
                <a:close/>
              </a:path>
              <a:path w="318134" h="180340">
                <a:moveTo>
                  <a:pt x="318109" y="64960"/>
                </a:moveTo>
                <a:lnTo>
                  <a:pt x="312483" y="36918"/>
                </a:lnTo>
                <a:lnTo>
                  <a:pt x="311899" y="33997"/>
                </a:lnTo>
                <a:lnTo>
                  <a:pt x="295300" y="13982"/>
                </a:lnTo>
                <a:lnTo>
                  <a:pt x="271386" y="3213"/>
                </a:lnTo>
                <a:lnTo>
                  <a:pt x="243192" y="0"/>
                </a:lnTo>
                <a:lnTo>
                  <a:pt x="223062" y="1612"/>
                </a:lnTo>
                <a:lnTo>
                  <a:pt x="203479" y="6565"/>
                </a:lnTo>
                <a:lnTo>
                  <a:pt x="185039" y="14973"/>
                </a:lnTo>
                <a:lnTo>
                  <a:pt x="168300" y="26974"/>
                </a:lnTo>
                <a:lnTo>
                  <a:pt x="185343" y="57150"/>
                </a:lnTo>
                <a:lnTo>
                  <a:pt x="196710" y="48298"/>
                </a:lnTo>
                <a:lnTo>
                  <a:pt x="208902" y="41973"/>
                </a:lnTo>
                <a:lnTo>
                  <a:pt x="221830" y="38176"/>
                </a:lnTo>
                <a:lnTo>
                  <a:pt x="235394" y="36918"/>
                </a:lnTo>
                <a:lnTo>
                  <a:pt x="250863" y="38963"/>
                </a:lnTo>
                <a:lnTo>
                  <a:pt x="262737" y="44780"/>
                </a:lnTo>
                <a:lnTo>
                  <a:pt x="270344" y="53848"/>
                </a:lnTo>
                <a:lnTo>
                  <a:pt x="273024" y="65671"/>
                </a:lnTo>
                <a:lnTo>
                  <a:pt x="273024" y="89458"/>
                </a:lnTo>
                <a:lnTo>
                  <a:pt x="273024" y="134543"/>
                </a:lnTo>
                <a:lnTo>
                  <a:pt x="266268" y="141071"/>
                </a:lnTo>
                <a:lnTo>
                  <a:pt x="257581" y="145732"/>
                </a:lnTo>
                <a:lnTo>
                  <a:pt x="247561" y="148526"/>
                </a:lnTo>
                <a:lnTo>
                  <a:pt x="236804" y="149466"/>
                </a:lnTo>
                <a:lnTo>
                  <a:pt x="224282" y="147764"/>
                </a:lnTo>
                <a:lnTo>
                  <a:pt x="214007" y="142849"/>
                </a:lnTo>
                <a:lnTo>
                  <a:pt x="207048" y="134924"/>
                </a:lnTo>
                <a:lnTo>
                  <a:pt x="204495" y="124244"/>
                </a:lnTo>
                <a:lnTo>
                  <a:pt x="207048" y="113157"/>
                </a:lnTo>
                <a:lnTo>
                  <a:pt x="214007" y="105041"/>
                </a:lnTo>
                <a:lnTo>
                  <a:pt x="224282" y="100037"/>
                </a:lnTo>
                <a:lnTo>
                  <a:pt x="236804" y="98336"/>
                </a:lnTo>
                <a:lnTo>
                  <a:pt x="247561" y="99263"/>
                </a:lnTo>
                <a:lnTo>
                  <a:pt x="257581" y="102069"/>
                </a:lnTo>
                <a:lnTo>
                  <a:pt x="266268" y="106730"/>
                </a:lnTo>
                <a:lnTo>
                  <a:pt x="272935" y="113157"/>
                </a:lnTo>
                <a:lnTo>
                  <a:pt x="273024" y="134543"/>
                </a:lnTo>
                <a:lnTo>
                  <a:pt x="273024" y="89458"/>
                </a:lnTo>
                <a:lnTo>
                  <a:pt x="262940" y="80340"/>
                </a:lnTo>
                <a:lnTo>
                  <a:pt x="250126" y="73799"/>
                </a:lnTo>
                <a:lnTo>
                  <a:pt x="235191" y="69837"/>
                </a:lnTo>
                <a:lnTo>
                  <a:pt x="218706" y="68516"/>
                </a:lnTo>
                <a:lnTo>
                  <a:pt x="197853" y="71412"/>
                </a:lnTo>
                <a:lnTo>
                  <a:pt x="178638" y="80810"/>
                </a:lnTo>
                <a:lnTo>
                  <a:pt x="164541" y="97713"/>
                </a:lnTo>
                <a:lnTo>
                  <a:pt x="159054" y="123177"/>
                </a:lnTo>
                <a:lnTo>
                  <a:pt x="164541" y="148234"/>
                </a:lnTo>
                <a:lnTo>
                  <a:pt x="178638" y="165963"/>
                </a:lnTo>
                <a:lnTo>
                  <a:pt x="197853" y="176504"/>
                </a:lnTo>
                <a:lnTo>
                  <a:pt x="218706" y="179984"/>
                </a:lnTo>
                <a:lnTo>
                  <a:pt x="234988" y="178485"/>
                </a:lnTo>
                <a:lnTo>
                  <a:pt x="249859" y="174167"/>
                </a:lnTo>
                <a:lnTo>
                  <a:pt x="262737" y="167259"/>
                </a:lnTo>
                <a:lnTo>
                  <a:pt x="273024" y="157975"/>
                </a:lnTo>
                <a:lnTo>
                  <a:pt x="273024" y="175729"/>
                </a:lnTo>
                <a:lnTo>
                  <a:pt x="318109" y="175729"/>
                </a:lnTo>
                <a:lnTo>
                  <a:pt x="318109" y="157975"/>
                </a:lnTo>
                <a:lnTo>
                  <a:pt x="318109" y="149466"/>
                </a:lnTo>
                <a:lnTo>
                  <a:pt x="318109" y="98336"/>
                </a:lnTo>
                <a:lnTo>
                  <a:pt x="318109" y="89458"/>
                </a:lnTo>
                <a:lnTo>
                  <a:pt x="318109" y="64960"/>
                </a:lnTo>
                <a:close/>
              </a:path>
            </a:pathLst>
          </a:custGeom>
          <a:solidFill>
            <a:srgbClr val="646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526625" y="454896"/>
            <a:ext cx="1568450" cy="245745"/>
            <a:chOff x="1526625" y="454896"/>
            <a:chExt cx="1568450" cy="24574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6625" y="454896"/>
              <a:ext cx="369615" cy="24531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17214" y="454896"/>
              <a:ext cx="360730" cy="1799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11723" y="459153"/>
              <a:ext cx="164731" cy="17146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09499" y="454896"/>
              <a:ext cx="395183" cy="21939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33476" y="459146"/>
              <a:ext cx="161175" cy="171475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3123101" y="454898"/>
            <a:ext cx="730250" cy="180340"/>
            <a:chOff x="3123101" y="454898"/>
            <a:chExt cx="730250" cy="180340"/>
          </a:xfrm>
        </p:grpSpPr>
        <p:sp>
          <p:nvSpPr>
            <p:cNvPr id="17" name="object 17"/>
            <p:cNvSpPr/>
            <p:nvPr/>
          </p:nvSpPr>
          <p:spPr>
            <a:xfrm>
              <a:off x="3123095" y="454901"/>
              <a:ext cx="527685" cy="180340"/>
            </a:xfrm>
            <a:custGeom>
              <a:avLst/>
              <a:gdLst/>
              <a:ahLst/>
              <a:cxnLst/>
              <a:rect l="l" t="t" r="r" b="b"/>
              <a:pathLst>
                <a:path w="527685" h="180340">
                  <a:moveTo>
                    <a:pt x="141300" y="4279"/>
                  </a:moveTo>
                  <a:lnTo>
                    <a:pt x="0" y="4279"/>
                  </a:lnTo>
                  <a:lnTo>
                    <a:pt x="0" y="43649"/>
                  </a:lnTo>
                  <a:lnTo>
                    <a:pt x="47917" y="43649"/>
                  </a:lnTo>
                  <a:lnTo>
                    <a:pt x="47917" y="175729"/>
                  </a:lnTo>
                  <a:lnTo>
                    <a:pt x="93357" y="175729"/>
                  </a:lnTo>
                  <a:lnTo>
                    <a:pt x="93357" y="43649"/>
                  </a:lnTo>
                  <a:lnTo>
                    <a:pt x="141300" y="43649"/>
                  </a:lnTo>
                  <a:lnTo>
                    <a:pt x="141300" y="4279"/>
                  </a:lnTo>
                  <a:close/>
                </a:path>
                <a:path w="527685" h="180340">
                  <a:moveTo>
                    <a:pt x="333743" y="94424"/>
                  </a:moveTo>
                  <a:lnTo>
                    <a:pt x="330403" y="73837"/>
                  </a:lnTo>
                  <a:lnTo>
                    <a:pt x="327507" y="56007"/>
                  </a:lnTo>
                  <a:lnTo>
                    <a:pt x="315645" y="35852"/>
                  </a:lnTo>
                  <a:lnTo>
                    <a:pt x="309956" y="26174"/>
                  </a:lnTo>
                  <a:lnTo>
                    <a:pt x="290068" y="12039"/>
                  </a:lnTo>
                  <a:lnTo>
                    <a:pt x="290068" y="73837"/>
                  </a:lnTo>
                  <a:lnTo>
                    <a:pt x="205574" y="73837"/>
                  </a:lnTo>
                  <a:lnTo>
                    <a:pt x="209130" y="60718"/>
                  </a:lnTo>
                  <a:lnTo>
                    <a:pt x="216979" y="48463"/>
                  </a:lnTo>
                  <a:lnTo>
                    <a:pt x="229692" y="39395"/>
                  </a:lnTo>
                  <a:lnTo>
                    <a:pt x="247815" y="35852"/>
                  </a:lnTo>
                  <a:lnTo>
                    <a:pt x="266852" y="39497"/>
                  </a:lnTo>
                  <a:lnTo>
                    <a:pt x="279730" y="48729"/>
                  </a:lnTo>
                  <a:lnTo>
                    <a:pt x="287210" y="61010"/>
                  </a:lnTo>
                  <a:lnTo>
                    <a:pt x="290068" y="73837"/>
                  </a:lnTo>
                  <a:lnTo>
                    <a:pt x="290068" y="12039"/>
                  </a:lnTo>
                  <a:lnTo>
                    <a:pt x="282816" y="6870"/>
                  </a:lnTo>
                  <a:lnTo>
                    <a:pt x="247815" y="0"/>
                  </a:lnTo>
                  <a:lnTo>
                    <a:pt x="211937" y="7048"/>
                  </a:lnTo>
                  <a:lnTo>
                    <a:pt x="183883" y="26276"/>
                  </a:lnTo>
                  <a:lnTo>
                    <a:pt x="165595" y="54813"/>
                  </a:lnTo>
                  <a:lnTo>
                    <a:pt x="159067" y="89814"/>
                  </a:lnTo>
                  <a:lnTo>
                    <a:pt x="166039" y="127127"/>
                  </a:lnTo>
                  <a:lnTo>
                    <a:pt x="185293" y="155536"/>
                  </a:lnTo>
                  <a:lnTo>
                    <a:pt x="214325" y="173621"/>
                  </a:lnTo>
                  <a:lnTo>
                    <a:pt x="250659" y="179971"/>
                  </a:lnTo>
                  <a:lnTo>
                    <a:pt x="270535" y="178460"/>
                  </a:lnTo>
                  <a:lnTo>
                    <a:pt x="289572" y="173951"/>
                  </a:lnTo>
                  <a:lnTo>
                    <a:pt x="306819" y="166509"/>
                  </a:lnTo>
                  <a:lnTo>
                    <a:pt x="321310" y="156197"/>
                  </a:lnTo>
                  <a:lnTo>
                    <a:pt x="313067" y="144119"/>
                  </a:lnTo>
                  <a:lnTo>
                    <a:pt x="301434" y="127076"/>
                  </a:lnTo>
                  <a:lnTo>
                    <a:pt x="291884" y="134239"/>
                  </a:lnTo>
                  <a:lnTo>
                    <a:pt x="280390" y="139598"/>
                  </a:lnTo>
                  <a:lnTo>
                    <a:pt x="267970" y="142963"/>
                  </a:lnTo>
                  <a:lnTo>
                    <a:pt x="255625" y="144119"/>
                  </a:lnTo>
                  <a:lnTo>
                    <a:pt x="236029" y="140957"/>
                  </a:lnTo>
                  <a:lnTo>
                    <a:pt x="221107" y="132372"/>
                  </a:lnTo>
                  <a:lnTo>
                    <a:pt x="211099" y="119710"/>
                  </a:lnTo>
                  <a:lnTo>
                    <a:pt x="206286" y="104355"/>
                  </a:lnTo>
                  <a:lnTo>
                    <a:pt x="333743" y="104355"/>
                  </a:lnTo>
                  <a:lnTo>
                    <a:pt x="333743" y="94424"/>
                  </a:lnTo>
                  <a:close/>
                </a:path>
                <a:path w="527685" h="180340">
                  <a:moveTo>
                    <a:pt x="527621" y="4241"/>
                  </a:moveTo>
                  <a:lnTo>
                    <a:pt x="389166" y="4241"/>
                  </a:lnTo>
                  <a:lnTo>
                    <a:pt x="386321" y="44716"/>
                  </a:lnTo>
                  <a:lnTo>
                    <a:pt x="380466" y="91084"/>
                  </a:lnTo>
                  <a:lnTo>
                    <a:pt x="372249" y="119011"/>
                  </a:lnTo>
                  <a:lnTo>
                    <a:pt x="362102" y="132689"/>
                  </a:lnTo>
                  <a:lnTo>
                    <a:pt x="350469" y="136321"/>
                  </a:lnTo>
                  <a:lnTo>
                    <a:pt x="350469" y="179971"/>
                  </a:lnTo>
                  <a:lnTo>
                    <a:pt x="402297" y="154063"/>
                  </a:lnTo>
                  <a:lnTo>
                    <a:pt x="417855" y="115887"/>
                  </a:lnTo>
                  <a:lnTo>
                    <a:pt x="426440" y="55727"/>
                  </a:lnTo>
                  <a:lnTo>
                    <a:pt x="427507" y="43649"/>
                  </a:lnTo>
                  <a:lnTo>
                    <a:pt x="482536" y="43649"/>
                  </a:lnTo>
                  <a:lnTo>
                    <a:pt x="482536" y="175717"/>
                  </a:lnTo>
                  <a:lnTo>
                    <a:pt x="527621" y="175717"/>
                  </a:lnTo>
                  <a:lnTo>
                    <a:pt x="527621" y="4241"/>
                  </a:lnTo>
                  <a:close/>
                </a:path>
              </a:pathLst>
            </a:custGeom>
            <a:solidFill>
              <a:srgbClr val="6469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87674" y="459150"/>
              <a:ext cx="165087" cy="171475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540791" y="318987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4041" y="0"/>
                </a:moveTo>
                <a:lnTo>
                  <a:pt x="13665" y="0"/>
                </a:lnTo>
                <a:lnTo>
                  <a:pt x="9245" y="1828"/>
                </a:lnTo>
                <a:lnTo>
                  <a:pt x="1854" y="9169"/>
                </a:lnTo>
                <a:lnTo>
                  <a:pt x="0" y="13614"/>
                </a:lnTo>
                <a:lnTo>
                  <a:pt x="0" y="18821"/>
                </a:lnTo>
                <a:lnTo>
                  <a:pt x="0" y="24028"/>
                </a:lnTo>
                <a:lnTo>
                  <a:pt x="1854" y="28486"/>
                </a:lnTo>
                <a:lnTo>
                  <a:pt x="9245" y="35877"/>
                </a:lnTo>
                <a:lnTo>
                  <a:pt x="13665" y="37719"/>
                </a:lnTo>
                <a:lnTo>
                  <a:pt x="24041" y="37719"/>
                </a:lnTo>
                <a:lnTo>
                  <a:pt x="28486" y="35877"/>
                </a:lnTo>
                <a:lnTo>
                  <a:pt x="35877" y="28486"/>
                </a:lnTo>
                <a:lnTo>
                  <a:pt x="37731" y="24028"/>
                </a:lnTo>
                <a:lnTo>
                  <a:pt x="37731" y="13614"/>
                </a:lnTo>
                <a:lnTo>
                  <a:pt x="35877" y="9169"/>
                </a:lnTo>
                <a:lnTo>
                  <a:pt x="28486" y="1828"/>
                </a:lnTo>
                <a:lnTo>
                  <a:pt x="24041" y="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18393" y="3151171"/>
            <a:ext cx="4022426" cy="143028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540791" y="3601348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4041" y="0"/>
                </a:moveTo>
                <a:lnTo>
                  <a:pt x="13665" y="0"/>
                </a:lnTo>
                <a:lnTo>
                  <a:pt x="9245" y="1828"/>
                </a:lnTo>
                <a:lnTo>
                  <a:pt x="1854" y="9169"/>
                </a:lnTo>
                <a:lnTo>
                  <a:pt x="0" y="13614"/>
                </a:lnTo>
                <a:lnTo>
                  <a:pt x="0" y="18821"/>
                </a:lnTo>
                <a:lnTo>
                  <a:pt x="0" y="24028"/>
                </a:lnTo>
                <a:lnTo>
                  <a:pt x="1854" y="28486"/>
                </a:lnTo>
                <a:lnTo>
                  <a:pt x="9245" y="35877"/>
                </a:lnTo>
                <a:lnTo>
                  <a:pt x="13665" y="37718"/>
                </a:lnTo>
                <a:lnTo>
                  <a:pt x="24041" y="37718"/>
                </a:lnTo>
                <a:lnTo>
                  <a:pt x="28486" y="35877"/>
                </a:lnTo>
                <a:lnTo>
                  <a:pt x="35877" y="28486"/>
                </a:lnTo>
                <a:lnTo>
                  <a:pt x="37731" y="24028"/>
                </a:lnTo>
                <a:lnTo>
                  <a:pt x="37731" y="13614"/>
                </a:lnTo>
                <a:lnTo>
                  <a:pt x="35877" y="9169"/>
                </a:lnTo>
                <a:lnTo>
                  <a:pt x="28486" y="1828"/>
                </a:lnTo>
                <a:lnTo>
                  <a:pt x="24041" y="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703223" y="3561905"/>
            <a:ext cx="2503170" cy="144145"/>
            <a:chOff x="703223" y="3561905"/>
            <a:chExt cx="2503170" cy="144145"/>
          </a:xfrm>
        </p:grpSpPr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3223" y="3564506"/>
              <a:ext cx="306075" cy="11088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30074" y="3564503"/>
              <a:ext cx="312253" cy="11088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84858" y="3561905"/>
              <a:ext cx="1821117" cy="143767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540791" y="402807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4041" y="0"/>
                </a:moveTo>
                <a:lnTo>
                  <a:pt x="13665" y="0"/>
                </a:lnTo>
                <a:lnTo>
                  <a:pt x="9245" y="1828"/>
                </a:lnTo>
                <a:lnTo>
                  <a:pt x="1854" y="9169"/>
                </a:lnTo>
                <a:lnTo>
                  <a:pt x="0" y="13614"/>
                </a:lnTo>
                <a:lnTo>
                  <a:pt x="0" y="18821"/>
                </a:lnTo>
                <a:lnTo>
                  <a:pt x="0" y="24028"/>
                </a:lnTo>
                <a:lnTo>
                  <a:pt x="1854" y="28486"/>
                </a:lnTo>
                <a:lnTo>
                  <a:pt x="9245" y="35877"/>
                </a:lnTo>
                <a:lnTo>
                  <a:pt x="13665" y="37719"/>
                </a:lnTo>
                <a:lnTo>
                  <a:pt x="24041" y="37719"/>
                </a:lnTo>
                <a:lnTo>
                  <a:pt x="28486" y="35877"/>
                </a:lnTo>
                <a:lnTo>
                  <a:pt x="35877" y="28486"/>
                </a:lnTo>
                <a:lnTo>
                  <a:pt x="37731" y="24028"/>
                </a:lnTo>
                <a:lnTo>
                  <a:pt x="37731" y="13614"/>
                </a:lnTo>
                <a:lnTo>
                  <a:pt x="35877" y="9169"/>
                </a:lnTo>
                <a:lnTo>
                  <a:pt x="28486" y="1828"/>
                </a:lnTo>
                <a:lnTo>
                  <a:pt x="24041" y="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717091" y="3989378"/>
            <a:ext cx="3184525" cy="133350"/>
            <a:chOff x="717091" y="3989378"/>
            <a:chExt cx="3184525" cy="133350"/>
          </a:xfrm>
        </p:grpSpPr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17091" y="3989378"/>
              <a:ext cx="1801940" cy="11496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55290" y="3989378"/>
              <a:ext cx="1346061" cy="133342"/>
            </a:xfrm>
            <a:prstGeom prst="rect">
              <a:avLst/>
            </a:prstGeom>
          </p:spPr>
        </p:pic>
      </p:grpSp>
      <p:sp>
        <p:nvSpPr>
          <p:cNvPr id="30" name="object 30"/>
          <p:cNvSpPr/>
          <p:nvPr/>
        </p:nvSpPr>
        <p:spPr>
          <a:xfrm>
            <a:off x="540791" y="4439548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4041" y="0"/>
                </a:moveTo>
                <a:lnTo>
                  <a:pt x="13665" y="0"/>
                </a:lnTo>
                <a:lnTo>
                  <a:pt x="9245" y="1828"/>
                </a:lnTo>
                <a:lnTo>
                  <a:pt x="1854" y="9169"/>
                </a:lnTo>
                <a:lnTo>
                  <a:pt x="0" y="13614"/>
                </a:lnTo>
                <a:lnTo>
                  <a:pt x="0" y="18821"/>
                </a:lnTo>
                <a:lnTo>
                  <a:pt x="0" y="24028"/>
                </a:lnTo>
                <a:lnTo>
                  <a:pt x="1854" y="28486"/>
                </a:lnTo>
                <a:lnTo>
                  <a:pt x="9245" y="35877"/>
                </a:lnTo>
                <a:lnTo>
                  <a:pt x="13665" y="37718"/>
                </a:lnTo>
                <a:lnTo>
                  <a:pt x="24041" y="37718"/>
                </a:lnTo>
                <a:lnTo>
                  <a:pt x="28486" y="35877"/>
                </a:lnTo>
                <a:lnTo>
                  <a:pt x="35877" y="28486"/>
                </a:lnTo>
                <a:lnTo>
                  <a:pt x="37731" y="24028"/>
                </a:lnTo>
                <a:lnTo>
                  <a:pt x="37731" y="13614"/>
                </a:lnTo>
                <a:lnTo>
                  <a:pt x="35877" y="9169"/>
                </a:lnTo>
                <a:lnTo>
                  <a:pt x="28486" y="1828"/>
                </a:lnTo>
                <a:lnTo>
                  <a:pt x="24041" y="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716048" y="4402579"/>
            <a:ext cx="489584" cy="141605"/>
            <a:chOff x="716048" y="4402579"/>
            <a:chExt cx="489584" cy="141605"/>
          </a:xfrm>
        </p:grpSpPr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6048" y="4402579"/>
              <a:ext cx="233085" cy="11101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69205" y="4430980"/>
              <a:ext cx="236080" cy="112890"/>
            </a:xfrm>
            <a:prstGeom prst="rect">
              <a:avLst/>
            </a:prstGeom>
          </p:spPr>
        </p:pic>
      </p:grpSp>
      <p:pic>
        <p:nvPicPr>
          <p:cNvPr id="34" name="object 3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258601" y="4402706"/>
            <a:ext cx="251006" cy="141166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557070" y="4400105"/>
            <a:ext cx="2453627" cy="143767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04886" y="4615656"/>
            <a:ext cx="249203" cy="101422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015587" y="4613870"/>
            <a:ext cx="229172" cy="82603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295585" y="4615656"/>
            <a:ext cx="64960" cy="79032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1425186" y="4613873"/>
            <a:ext cx="436880" cy="83185"/>
            <a:chOff x="1425186" y="4613873"/>
            <a:chExt cx="436880" cy="83185"/>
          </a:xfrm>
        </p:grpSpPr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25186" y="4613873"/>
              <a:ext cx="266086" cy="8260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11572" y="4615652"/>
              <a:ext cx="150326" cy="79035"/>
            </a:xfrm>
            <a:prstGeom prst="rect">
              <a:avLst/>
            </a:prstGeom>
          </p:spPr>
        </p:pic>
      </p:grpSp>
      <p:grpSp>
        <p:nvGrpSpPr>
          <p:cNvPr id="42" name="object 42"/>
          <p:cNvGrpSpPr/>
          <p:nvPr/>
        </p:nvGrpSpPr>
        <p:grpSpPr>
          <a:xfrm>
            <a:off x="1907341" y="4613869"/>
            <a:ext cx="695325" cy="113030"/>
            <a:chOff x="1907341" y="4613869"/>
            <a:chExt cx="695325" cy="113030"/>
          </a:xfrm>
        </p:grpSpPr>
        <p:pic>
          <p:nvPicPr>
            <p:cNvPr id="43" name="object 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907341" y="4613870"/>
              <a:ext cx="371449" cy="11288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298650" y="4615656"/>
              <a:ext cx="64960" cy="7903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383854" y="4613869"/>
              <a:ext cx="218768" cy="82600"/>
            </a:xfrm>
            <a:prstGeom prst="rect">
              <a:avLst/>
            </a:prstGeom>
          </p:spPr>
        </p:pic>
      </p:grpSp>
      <p:sp>
        <p:nvSpPr>
          <p:cNvPr id="46" name="object 46"/>
          <p:cNvSpPr/>
          <p:nvPr/>
        </p:nvSpPr>
        <p:spPr>
          <a:xfrm>
            <a:off x="540791" y="502629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4041" y="0"/>
                </a:moveTo>
                <a:lnTo>
                  <a:pt x="13665" y="0"/>
                </a:lnTo>
                <a:lnTo>
                  <a:pt x="9245" y="1828"/>
                </a:lnTo>
                <a:lnTo>
                  <a:pt x="1854" y="9169"/>
                </a:lnTo>
                <a:lnTo>
                  <a:pt x="0" y="13614"/>
                </a:lnTo>
                <a:lnTo>
                  <a:pt x="0" y="18821"/>
                </a:lnTo>
                <a:lnTo>
                  <a:pt x="0" y="24028"/>
                </a:lnTo>
                <a:lnTo>
                  <a:pt x="1854" y="28486"/>
                </a:lnTo>
                <a:lnTo>
                  <a:pt x="9245" y="35877"/>
                </a:lnTo>
                <a:lnTo>
                  <a:pt x="13665" y="37719"/>
                </a:lnTo>
                <a:lnTo>
                  <a:pt x="24041" y="37719"/>
                </a:lnTo>
                <a:lnTo>
                  <a:pt x="28486" y="35877"/>
                </a:lnTo>
                <a:lnTo>
                  <a:pt x="35877" y="28486"/>
                </a:lnTo>
                <a:lnTo>
                  <a:pt x="37731" y="24028"/>
                </a:lnTo>
                <a:lnTo>
                  <a:pt x="37731" y="13614"/>
                </a:lnTo>
                <a:lnTo>
                  <a:pt x="35877" y="9169"/>
                </a:lnTo>
                <a:lnTo>
                  <a:pt x="28486" y="1828"/>
                </a:lnTo>
                <a:lnTo>
                  <a:pt x="24041" y="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object 4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716793" y="4989450"/>
            <a:ext cx="1781345" cy="139378"/>
          </a:xfrm>
          <a:prstGeom prst="rect">
            <a:avLst/>
          </a:prstGeom>
        </p:spPr>
      </p:pic>
      <p:sp>
        <p:nvSpPr>
          <p:cNvPr id="48" name="object 48"/>
          <p:cNvSpPr/>
          <p:nvPr/>
        </p:nvSpPr>
        <p:spPr>
          <a:xfrm>
            <a:off x="540791" y="5430148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4041" y="0"/>
                </a:moveTo>
                <a:lnTo>
                  <a:pt x="13665" y="0"/>
                </a:lnTo>
                <a:lnTo>
                  <a:pt x="9245" y="1828"/>
                </a:lnTo>
                <a:lnTo>
                  <a:pt x="1854" y="9169"/>
                </a:lnTo>
                <a:lnTo>
                  <a:pt x="0" y="13614"/>
                </a:lnTo>
                <a:lnTo>
                  <a:pt x="0" y="18821"/>
                </a:lnTo>
                <a:lnTo>
                  <a:pt x="0" y="24028"/>
                </a:lnTo>
                <a:lnTo>
                  <a:pt x="1854" y="28486"/>
                </a:lnTo>
                <a:lnTo>
                  <a:pt x="9245" y="35877"/>
                </a:lnTo>
                <a:lnTo>
                  <a:pt x="13665" y="37719"/>
                </a:lnTo>
                <a:lnTo>
                  <a:pt x="24041" y="37719"/>
                </a:lnTo>
                <a:lnTo>
                  <a:pt x="28486" y="35877"/>
                </a:lnTo>
                <a:lnTo>
                  <a:pt x="35877" y="28486"/>
                </a:lnTo>
                <a:lnTo>
                  <a:pt x="37731" y="24028"/>
                </a:lnTo>
                <a:lnTo>
                  <a:pt x="37731" y="13614"/>
                </a:lnTo>
                <a:lnTo>
                  <a:pt x="35877" y="9169"/>
                </a:lnTo>
                <a:lnTo>
                  <a:pt x="28486" y="1828"/>
                </a:lnTo>
                <a:lnTo>
                  <a:pt x="24041" y="0"/>
                </a:lnTo>
                <a:close/>
              </a:path>
            </a:pathLst>
          </a:custGeom>
          <a:solidFill>
            <a:srgbClr val="F15F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" name="object 49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714002" y="5391442"/>
            <a:ext cx="3370658" cy="143029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92558" y="6577186"/>
            <a:ext cx="3170368" cy="96329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753867" y="1388376"/>
            <a:ext cx="2037613" cy="13420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Лист A4 (210x297 мм)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ЗПП ФК Энжи</dc:title>
  <dc:creator>Владимир Владимир</dc:creator>
  <cp:lastModifiedBy>Юрченко Алина Юрьевна</cp:lastModifiedBy>
  <cp:revision>3</cp:revision>
  <dcterms:created xsi:type="dcterms:W3CDTF">2021-07-02T09:57:04Z</dcterms:created>
  <dcterms:modified xsi:type="dcterms:W3CDTF">2021-08-10T07:01:50Z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2021-07-02T00:00:00Z</vt:filetime>
  </property>
  <property fmtid="{D5CDD505-2E9C-101B-9397-08002B2CF9AE}" pid="3" name="Creator">
    <vt:lpwstr>Adobe Illustrator 25.2 (Windows)</vt:lpwstr>
  </property>
  <property fmtid="{D5CDD505-2E9C-101B-9397-08002B2CF9AE}" pid="4" name="LastSaved">
    <vt:filetime>2021-07-02T00:00:00Z</vt:filetime>
  </property>
</Properties>
</file>