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0" autoAdjust="0"/>
    <p:restoredTop sz="96558" autoAdjust="0"/>
  </p:normalViewPr>
  <p:slideViewPr>
    <p:cSldViewPr>
      <p:cViewPr>
        <p:scale>
          <a:sx n="75" d="100"/>
          <a:sy n="75" d="100"/>
        </p:scale>
        <p:origin x="-97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AC5819-44B3-4376-868F-6BDC40CC4B16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A58CBE-FF30-4F2C-A94E-EF5B99389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8A8B022-C507-4E8D-BA8D-6E88A119DC1D}" type="datetimeFigureOut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9AD556-C50A-4768-94A9-99E5BA40B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0CCE4-AC52-4127-8A3E-E4A30EA90FA9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CB35C4-2B13-4EF3-8F6C-5D35D9D9B33E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5FC6-9025-4F51-A6DE-F21E23ABF020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4C44-D62A-4C5C-9B1B-A4442EC1D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4DC33-03FA-4608-8AFD-D5471D2CF142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7B22-72FC-4CC5-B83D-FF07091B0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37A4-C3C2-4022-B5D9-6E453272279F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5ADE-24F0-4531-89FB-BC00E076C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C6B9-549D-4045-8298-10E700748E83}" type="datetime1">
              <a:rPr lang="ru-RU"/>
              <a:pPr>
                <a:defRPr/>
              </a:pPr>
              <a:t>16.10.2020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2391-708B-4FCE-A125-5E403C104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D2F58-9A21-4799-BE3E-64FB077C1A63}" type="datetime1">
              <a:rPr lang="ru-RU"/>
              <a:pPr>
                <a:defRPr/>
              </a:pPr>
              <a:t>16.10.2020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69A9-20F8-4D34-A6DD-CA202C86D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5B2F-C61E-4D28-BF0C-7D81D427205F}" type="datetime1">
              <a:rPr lang="ru-RU"/>
              <a:pPr>
                <a:defRPr/>
              </a:pPr>
              <a:t>16.10.2020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A8A8-93C5-4AD0-9AE2-A912C71B4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2BE0-7825-4232-B25C-BCD9C507B40E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91348-7776-4C2B-A3A1-10AC22D9F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0F435-BD6B-49C7-86C5-6D8059DCB410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EA9F-1D3D-42D6-B2C4-CAB26AF5B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919A-DC89-4CA6-BB6C-B2F562B5B4BB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AD0A-BE51-4056-8ADD-11CDB6D55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0C623-82FA-4CF0-A402-2B2D930221FE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D86E-050D-4792-9CD7-51A69AC5C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3CD6-E25E-43A3-8EB5-FCCD170B0DFD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3ACF-1517-437F-BB12-5C78501A9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40B8-57F1-4251-95F6-543D93F7FD02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20F-E3C0-4227-9899-F398CBCD4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44E1-22E5-4483-BE2B-69AC7E6E7B62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4F18-160C-4CF5-B1F4-30169F41C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E86E-882D-4D2F-A947-B1D2E3949AC7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8692-7CA0-46E8-9F81-84004C8F3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A9E54EB8-6FAF-4F3E-B5A9-C19224ED84AC}" type="datetime1">
              <a:rPr lang="ru-RU"/>
              <a:pPr>
                <a:defRPr/>
              </a:pPr>
              <a:t>16.10.2020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2B5ACA0-12EE-49A5-AC59-37EB291C3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CC6E9-24D7-48C4-9D7F-EB0A18649A72}" type="datetime1">
              <a:rPr lang="ru-RU"/>
              <a:pPr>
                <a:defRPr/>
              </a:pPr>
              <a:t>16.10.2020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95408-43BA-45FB-ADD3-7EDFEB568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917575"/>
            <a:ext cx="73374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сельского поселения за 2019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977900" y="1268413"/>
          <a:ext cx="8166100" cy="4584700"/>
        </p:xfrm>
        <a:graphic>
          <a:graphicData uri="http://schemas.openxmlformats.org/presentationml/2006/ole">
            <p:oleObj spid="_x0000_s102403" name="Лист" r:id="rId3" imgW="6124543" imgH="3438414" progId="Excel.Sheet.8">
              <p:embed/>
            </p:oleObj>
          </a:graphicData>
        </a:graphic>
      </p:graphicFrame>
      <p:sp>
        <p:nvSpPr>
          <p:cNvPr id="10240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02405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03445" name="Group 21"/>
          <p:cNvGraphicFramePr>
            <a:graphicFrameLocks noGrp="1"/>
          </p:cNvGraphicFramePr>
          <p:nvPr/>
        </p:nvGraphicFramePr>
        <p:xfrm>
          <a:off x="214313" y="1928813"/>
          <a:ext cx="8429625" cy="2257425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28927,6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28927,6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10344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28927,60рублей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2352675"/>
          <a:ext cx="8953500" cy="3765550"/>
        </p:xfrm>
        <a:graphic>
          <a:graphicData uri="http://schemas.openxmlformats.org/presentationml/2006/ole">
            <p:oleObj spid="_x0000_s17410" name="Лист" r:id="rId3" imgW="6295914" imgH="2648048" progId="Excel.Sheet.8">
              <p:embed/>
            </p:oleObj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671638" y="646113"/>
            <a:ext cx="580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3200" b="1" i="1">
                <a:solidFill>
                  <a:schemeClr val="tx2"/>
                </a:solidFill>
              </a:rPr>
              <a:t>Итого исполнения бюджета за 2019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412875"/>
          <a:ext cx="8597900" cy="4330700"/>
        </p:xfrm>
        <a:graphic>
          <a:graphicData uri="http://schemas.openxmlformats.org/presentationml/2006/ole">
            <p:oleObj spid="_x0000_s18434" name="Лист" r:id="rId4" imgW="6448393" imgH="3248111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165100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2019 год.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435600" y="2420938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288" y="1557338"/>
          <a:ext cx="8597900" cy="4330700"/>
        </p:xfrm>
        <a:graphic>
          <a:graphicData uri="http://schemas.openxmlformats.org/presentationml/2006/ole">
            <p:oleObj spid="_x0000_s20482" name="Лист" r:id="rId3" imgW="6448393" imgH="3248111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981075"/>
          <a:ext cx="8699500" cy="5092700"/>
        </p:xfrm>
        <a:graphic>
          <a:graphicData uri="http://schemas.openxmlformats.org/presentationml/2006/ole">
            <p:oleObj spid="_x0000_s21506" name="Лист" r:id="rId3" imgW="6524498" imgH="3819560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975" y="227647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059113" y="1844675"/>
            <a:ext cx="288925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375" y="609282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Структура доходов бюджета за 2019</a:t>
            </a:r>
          </a:p>
          <a:p>
            <a:r>
              <a:rPr lang="ru-RU" b="1" i="1">
                <a:solidFill>
                  <a:schemeClr val="hlink"/>
                </a:solidFill>
              </a:rPr>
              <a:t>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258888" y="1597025"/>
          <a:ext cx="8597900" cy="4249738"/>
        </p:xfrm>
        <a:graphic>
          <a:graphicData uri="http://schemas.openxmlformats.org/presentationml/2006/ole">
            <p:oleObj spid="_x0000_s22530" name="Лист" r:id="rId3" imgW="6572266" imgH="3248111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84175" y="-9525"/>
            <a:ext cx="8486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7сельского поселения за 2019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-180975"/>
          <a:ext cx="9144000" cy="7038975"/>
        </p:xfrm>
        <a:graphic>
          <a:graphicData uri="http://schemas.openxmlformats.org/presentationml/2006/ole">
            <p:oleObj spid="_x0000_s23558" name="Лист" r:id="rId3" imgW="8839216" imgH="5400561" progId="Excel.Sheet.8">
              <p:embed/>
            </p:oleObj>
          </a:graphicData>
        </a:graphic>
      </p:graphicFrame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1692275" y="260350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5112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85800" y="1628775"/>
          <a:ext cx="8458200" cy="4076700"/>
        </p:xfrm>
        <a:graphic>
          <a:graphicData uri="http://schemas.openxmlformats.org/presentationml/2006/ole">
            <p:oleObj spid="_x0000_s24578" name="Лист" r:id="rId3" imgW="6343682" imgH="3057538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2019 ГОД.</a:t>
            </a:r>
          </a:p>
        </p:txBody>
      </p:sp>
      <p:graphicFrame>
        <p:nvGraphicFramePr>
          <p:cNvPr id="34866" name="Group 50"/>
          <p:cNvGraphicFramePr>
            <a:graphicFrameLocks noGrp="1"/>
          </p:cNvGraphicFramePr>
          <p:nvPr/>
        </p:nvGraphicFramePr>
        <p:xfrm>
          <a:off x="0" y="1484313"/>
          <a:ext cx="9109075" cy="4716462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4571,8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4454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83,4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9373,7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9166,2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</TotalTime>
  <Words>211</Words>
  <Application>Microsoft Office PowerPoint</Application>
  <PresentationFormat>Экран (4:3)</PresentationFormat>
  <Paragraphs>72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Arial</vt:lpstr>
      <vt:lpstr>Comic Sans MS</vt:lpstr>
      <vt:lpstr>Tw Cen MT</vt:lpstr>
      <vt:lpstr>Times New Roman</vt:lpstr>
      <vt:lpstr>Calibri</vt:lpstr>
      <vt:lpstr>TruthCYR Ultra</vt:lpstr>
      <vt:lpstr>Tahoma</vt:lpstr>
      <vt:lpstr>BatangChe</vt:lpstr>
      <vt:lpstr>Пастель</vt:lpstr>
      <vt:lpstr>Паркет</vt:lpstr>
      <vt:lpstr>Пастель</vt:lpstr>
      <vt:lpstr>Паркет</vt:lpstr>
      <vt:lpstr>Паркет</vt:lpstr>
      <vt:lpstr>Паркет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5</cp:revision>
  <dcterms:created xsi:type="dcterms:W3CDTF">2015-05-01T20:09:14Z</dcterms:created>
  <dcterms:modified xsi:type="dcterms:W3CDTF">2020-10-16T07:21:19Z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